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DC5BC"/>
    <a:srgbClr val="996633"/>
    <a:srgbClr val="BC7D3E"/>
    <a:srgbClr val="663300"/>
    <a:srgbClr val="00CCFF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45" autoAdjust="0"/>
    <p:restoredTop sz="9466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5BCF0-E0C8-4206-9360-4CEB4565D8EE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0ED2C-3FB6-4A1E-AD3F-C62BFC133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1DD2E-E4EF-4BEF-81DA-74008422336F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C0615-64F1-47E3-B594-FDF5A889C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8.jpeg"/><Relationship Id="rId5" Type="http://schemas.openxmlformats.org/officeDocument/2006/relationships/hyperlink" Target="http://qwickstep.com/search/cartoon-moose.html?p=7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Rockwell" pitchFamily="18" charset="0"/>
              </a:rPr>
              <a:t>Don’t Bring Camels in the Classroom</a:t>
            </a:r>
            <a:endParaRPr lang="en-US" dirty="0">
              <a:latin typeface="Rockwell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Rockwell" pitchFamily="18" charset="0"/>
              </a:rPr>
              <a:t>by </a:t>
            </a:r>
            <a:r>
              <a:rPr lang="en-US" dirty="0" err="1" smtClean="0">
                <a:latin typeface="Rockwell" pitchFamily="18" charset="0"/>
              </a:rPr>
              <a:t>Kenn</a:t>
            </a:r>
            <a:r>
              <a:rPr lang="en-US" dirty="0" smtClean="0">
                <a:latin typeface="Rockwell" pitchFamily="18" charset="0"/>
              </a:rPr>
              <a:t> Nesbitt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ransition advTm="4375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85800" y="762001"/>
            <a:ext cx="2057400" cy="68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Take your</a:t>
            </a:r>
            <a:endParaRPr lang="en-US" dirty="0" smtClean="0">
              <a:solidFill>
                <a:srgbClr val="FF0000"/>
              </a:solidFill>
              <a:latin typeface="Rockwell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295400" y="4876800"/>
            <a:ext cx="5943600" cy="685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anywhere but where they teach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7620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Rockwell" pitchFamily="18" charset="0"/>
              </a:rPr>
              <a:t>tiger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9906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Rockwell" pitchFamily="18" charset="0"/>
              </a:rPr>
              <a:t>toad </a:t>
            </a:r>
            <a:r>
              <a:rPr lang="en-US" sz="3200" dirty="0" smtClean="0">
                <a:latin typeface="Rockwell" pitchFamily="18" charset="0"/>
              </a:rPr>
              <a:t>and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2192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Rockwell" pitchFamily="18" charset="0"/>
              </a:rPr>
              <a:t>toucan</a:t>
            </a:r>
            <a:endParaRPr lang="en-US" sz="3200" dirty="0"/>
          </a:p>
        </p:txBody>
      </p:sp>
      <p:pic>
        <p:nvPicPr>
          <p:cNvPr id="5122" name="Picture 2" descr="http://www.abcteach.com/free/t/tigerrg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600200"/>
            <a:ext cx="2286000" cy="2286001"/>
          </a:xfrm>
          <a:prstGeom prst="rect">
            <a:avLst/>
          </a:prstGeom>
          <a:noFill/>
        </p:spPr>
      </p:pic>
      <p:pic>
        <p:nvPicPr>
          <p:cNvPr id="5124" name="Picture 4" descr="http://3.bp.blogspot.com/_0sRF4YlmRp8/ST_7BmQzegI/AAAAAAAAAPA/SYyTegCJXzQ/s320/cartoon+fro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209800"/>
            <a:ext cx="1990724" cy="1990726"/>
          </a:xfrm>
          <a:prstGeom prst="rect">
            <a:avLst/>
          </a:prstGeom>
          <a:noFill/>
        </p:spPr>
      </p:pic>
      <p:pic>
        <p:nvPicPr>
          <p:cNvPr id="5126" name="Picture 6" descr="http://www.fastcharacters.com/wp/wp-content/uploads/famous-cartoon-character-toucan-sam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667" b="17333"/>
          <a:stretch>
            <a:fillRect/>
          </a:stretch>
        </p:blipFill>
        <p:spPr bwMode="auto">
          <a:xfrm>
            <a:off x="6096000" y="2362200"/>
            <a:ext cx="2381250" cy="20574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047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istockphoto.com/file_thumbview_approve/9747291/2/istockphoto_9747291-wasp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828800"/>
            <a:ext cx="2667000" cy="2667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762000"/>
            <a:ext cx="4038600" cy="1447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Send your </a:t>
            </a:r>
            <a:r>
              <a:rPr lang="en-US" dirty="0" smtClean="0">
                <a:solidFill>
                  <a:srgbClr val="7030A0"/>
                </a:solidFill>
                <a:latin typeface="Rockwell" pitchFamily="18" charset="0"/>
              </a:rPr>
              <a:t>wombat</a:t>
            </a:r>
            <a:r>
              <a:rPr lang="en-US" dirty="0" smtClean="0">
                <a:latin typeface="Rockwell" pitchFamily="18" charset="0"/>
              </a:rPr>
              <a:t> and your </a:t>
            </a:r>
            <a:r>
              <a:rPr lang="en-US" dirty="0" smtClean="0">
                <a:solidFill>
                  <a:srgbClr val="663300"/>
                </a:solidFill>
                <a:latin typeface="Rockwell" pitchFamily="18" charset="0"/>
              </a:rPr>
              <a:t>weasel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648200" y="3124200"/>
            <a:ext cx="4038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with your </a:t>
            </a:r>
            <a:r>
              <a:rPr lang="en-US" dirty="0" smtClean="0">
                <a:solidFill>
                  <a:srgbClr val="FFFF00"/>
                </a:solidFill>
                <a:latin typeface="Rockwell" pitchFamily="18" charset="0"/>
              </a:rPr>
              <a:t>wasp</a:t>
            </a:r>
            <a:r>
              <a:rPr lang="en-US" dirty="0" smtClean="0">
                <a:latin typeface="Rockwell" pitchFamily="18" charset="0"/>
              </a:rPr>
              <a:t> and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ckwell" pitchFamily="18" charset="0"/>
              </a:rPr>
              <a:t>wolverine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www.humordrive.com/cartoon-samples/images/cartoon-mascot-womba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304800"/>
            <a:ext cx="2057400" cy="241081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547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6  -0.017 0.02131  -0.021 0.03463  C -0.025 0.04929  -0.027 0.0666  -0.029 0.08392  C -0.031 0.10124  -0.029 0.11589  -0.027 0.13188  C -0.025 0.14653  -0.022 0.16252  -0.015 0.17584  C -0.009 0.18916  0.001 0.19981  0.012 0.20781  C 0.022 0.2158  0.034 0.22113  0.046 0.22379  C 0.058 0.22646  0.07 0.22646  0.081 0.22379  C 0.093 0.22113  0.104 0.21447  0.113 0.20381  C 0.122 0.19449  0.13 0.1825  0.134 0.16784  C 0.139 0.15452  0.141 0.13587  0.141 0.12122  C 0.142 0.10657  0.141 0.08925  0.136 0.0746  C 0.131 0.06128  0.122 0.05062  0.11 0.04529  C 0.098 0.0413  0.086 0.04662  0.078 0.05595  C 0.071 0.06527  0.066 0.07993  0.065 0.09724  C 0.065 0.11456  0.066 0.13055  0.071 0.14387  C 0.076 0.15719  0.075 0.15985  0.095 0.17717  C 0.113 0.19582  0.131 0.19049  0.142 0.19182  C 0.153 0.19182  0.162 0.18649  0.173 0.18117  C 0.185 0.17451  0.195 0.16252  0.202 0.15186  C 0.209 0.1412  0.212 0.12788  0.216 0.10657  C 0.219 0.08525  0.219 0.0746  0.219 0.05861  C 0.219 0.04263  0.219 0.02664  0.219 0.01066  E" pathEditMode="relative" ptsTypes="">
                                      <p:cBhvr>
                                        <p:cTn id="2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49676E-6 C 0.01597 0.00116 0.03194 0.00278 0.04791 0.00509 C 0.05607 0.01064 0.0651 0.01226 0.07396 0.0155 C 0.07725 0.02174 0.08159 0.02567 0.08559 0.03099 C 0.09062 0.0562 0.09809 0.07909 0.1 0.10546 C 0.10208 0.1339 0.10486 0.16143 0.11163 0.18848 C 0.11337 0.19565 0.11354 0.2012 0.11684 0.20745 C 0.11875 0.21832 0.11857 0.23081 0.12465 0.23867 C 0.12673 0.25093 0.1243 0.24075 0.12986 0.25254 C 0.13159 0.25625 0.13159 0.2611 0.13368 0.26457 C 0.13871 0.27313 0.14357 0.27729 0.15052 0.28192 C 0.15659 0.28076 0.16319 0.28215 0.16875 0.27845 C 0.17118 0.27683 0.17048 0.27151 0.17135 0.26804 C 0.1743 0.25532 0.17812 0.24353 0.18298 0.23173 C 0.196 0.19935 0.20746 0.15634 0.2309 0.13483 C 0.24288 0.13899 0.22951 0.1339 0.24149 0.14015 C 0.24409 0.14154 0.2493 0.14362 0.2493 0.14362 C 0.25486 0.14894 0.25677 0.15588 0.26232 0.16073 C 0.26458 0.16674 0.26788 0.17206 0.27014 0.17808 C 0.27135 0.18131 0.27135 0.18525 0.27274 0.18848 C 0.27534 0.19427 0.28159 0.20352 0.28559 0.20745 C 0.28715 0.21069 0.28767 0.21485 0.28958 0.21785 C 0.29635 0.22872 0.30659 0.2426 0.31545 0.25069 C 0.3184 0.25347 0.32882 0.25393 0.32986 0.25416 C 0.33455 0.2537 0.33958 0.25486 0.34409 0.25254 C 0.34965 0.24977 0.35659 0.23404 0.36094 0.22826 C 0.36319 0.21739 0.36528 0.21739 0.37135 0.2093 C 0.37587 0.20329 0.37725 0.19496 0.38298 0.19033 C 0.38941 0.18501 0.40451 0.18085 0.41146 0.17993 C 0.42118 0.18155 0.4309 0.18224 0.44028 0.18501 C 0.44653 0.18687 0.4493 0.19612 0.45434 0.20051 C 0.45833 0.22179 0.47743 0.24399 0.49062 0.25601 C 0.49705 0.26873 0.49913 0.26642 0.51163 0.26457 C 0.51771 0.25324 0.52135 0.24191 0.52986 0.23358 C 0.5335 0.22572 0.54028 0.21809 0.5467 0.21439 C 0.54948 0.21277 0.55243 0.21092 0.55573 0.2093 C 0.55833 0.20791 0.56354 0.20583 0.56354 0.20583 C 0.60052 0.21369 0.58958 0.20583 0.60642 0.22826 C 0.6085 0.23589 0.61406 0.23728 0.61944 0.24214 C 0.62309 0.24908 0.62899 0.25324 0.63507 0.25601 C 0.64184 0.25139 0.64566 0.24561 0.65191 0.24029 C 0.6585 0.22317 0.6493 0.24514 0.65972 0.22664 C 0.66892 0.21022 0.66163 0.21485 0.67014 0.21092 C 0.67899 0.19912 0.68212 0.20444 0.69739 0.20583 C 0.69896 0.21485 0.70139 0.216 0.70521 0.22317 C 0.70642 0.22526 0.70677 0.22803 0.70781 0.23011 C 0.70885 0.23242 0.71041 0.23451 0.71163 0.23682 C 0.71423 0.25532 0.71059 0.23566 0.71684 0.25416 C 0.71875 0.25995 0.71666 0.26411 0.72205 0.26804 C 0.7243 0.26966 0.72725 0.2692 0.72986 0.26989 C 0.74132 0.27613 0.76094 0.28446 0.76493 0.26457 C 0.76528 0.24676 0.75868 0.22572 0.76597 0.21092 C 0.77604 0.1908 0.79357 0.22849 0.79861 0.2352 C 0.80087 0.24376 0.80295 0.25139 0.80781 0.25763 C 0.80868 0.25995 0.80937 0.26226 0.81024 0.26457 C 0.81076 0.26619 0.81163 0.26989 0.81163 0.26989 " pathEditMode="relative" ptsTypes="fff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524000" y="609600"/>
            <a:ext cx="6167252" cy="685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    Send your </a:t>
            </a:r>
            <a:r>
              <a:rPr lang="en-US" dirty="0" smtClean="0">
                <a:solidFill>
                  <a:srgbClr val="663300"/>
                </a:solidFill>
                <a:latin typeface="Rockwell" pitchFamily="18" charset="0"/>
              </a:rPr>
              <a:t>hedgehog</a:t>
            </a:r>
            <a:r>
              <a:rPr lang="en-US" dirty="0" smtClean="0">
                <a:latin typeface="Rockwell" pitchFamily="18" charset="0"/>
              </a:rPr>
              <a:t> and </a:t>
            </a:r>
            <a:r>
              <a:rPr lang="en-US" dirty="0" smtClean="0">
                <a:solidFill>
                  <a:srgbClr val="996633"/>
                </a:solidFill>
                <a:latin typeface="Rockwell" pitchFamily="18" charset="0"/>
              </a:rPr>
              <a:t>hyena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219200" y="5638800"/>
            <a:ext cx="7086600" cy="68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where you’re sure they won’t be seen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http://www.istockphoto.com/file_thumbview_approve/1112050/2/istockphoto_1112050-hedgehog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981200"/>
            <a:ext cx="3619500" cy="2867025"/>
          </a:xfrm>
          <a:prstGeom prst="rect">
            <a:avLst/>
          </a:prstGeom>
          <a:noFill/>
        </p:spPr>
      </p:pic>
      <p:pic>
        <p:nvPicPr>
          <p:cNvPr id="3078" name="Picture 6" descr="http://3.bp.blogspot.com/_omuQRYZ6gkI/R2j2di2O8tI/AAAAAAAAAbg/sCboNdQBi9E/s200/Laughing_Hyena_Cartoo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399" y="2362200"/>
            <a:ext cx="3019731" cy="240030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3375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1.96115E-6 C 0.00208 0.02266 0.00052 0.01804 0.01823 0.01549 C 0.01701 -0.0155 0.02257 -0.01342 0.00659 -0.01735 C 0.0026 -0.01688 -0.00157 -0.01758 -0.00521 -0.01573 C -0.00573 -0.0155 -0.00816 -0.00347 -0.00903 -1.96115E-6 C -0.00886 0.00509 -0.0092 0.02729 -0.00382 0.03446 C -0.0033 0.03515 0.00347 0.03769 0.00399 0.03793 C 0.01336 0.03677 0.01684 0.03608 0.02465 0.03284 C 0.02951 0.02289 0.02968 0.01156 0.03125 -1.96115E-6 C 0.03073 -0.0081 0.03229 -0.01688 0.02986 -0.02429 C 0.02899 -0.02683 0.01597 -0.02914 0.01441 -0.02937 C 0.01389 -0.02937 -0.00556 -0.03238 -0.01042 -0.02429 C -0.01129 -0.0229 -0.01094 -0.02058 -0.01164 -0.01897 C -0.0132 -0.01527 -0.01684 -0.00879 -0.01684 -0.00879 C -0.02101 0.00971 -0.02188 0.0259 -0.01806 0.04671 C -0.01702 0.05226 -0.00608 0.0555 -0.00261 0.05712 C 0.04687 0.05365 0.00868 0.05874 0.03125 0.04833 C 0.03507 0.04325 0.03906 0.03793 0.04288 0.03284 C 0.04427 0.03099 0.04687 0.02752 0.04687 0.02752 C 0.04722 0.02521 0.04809 0.02312 0.04809 0.02081 C 0.04809 0.00416 0.04861 -0.01272 0.04687 -0.02937 C 0.04548 -0.04232 0.03125 -0.04626 0.02465 -0.05204 C -0.00521 -0.04996 0.00312 -0.05227 -0.01545 -0.04325 C -0.01945 -0.03539 -0.02466 -0.03585 -0.03108 -0.03284 C -0.03455 -0.0259 -0.03681 -0.01897 -0.04028 -0.01226 C -0.04028 -0.01133 -0.0441 0.04325 -0.03507 0.05527 " pathEditMode="relative" ptsTypes="fffffffffffffffffffffffffA">
                                      <p:cBhvr>
                                        <p:cTn id="3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2.96947E-6 C -0.00452 0.0185 0.01215 0.01758 0.01961 0.02428 C 0.02847 0.03215 0.02447 0.03007 0.03124 0.03284 C 0.07222 0.03099 0.06597 0.04163 0.08194 0.01041 C 0.08229 0.00856 0.08385 0.00671 0.08315 0.00509 C 0.08107 -0.00046 0.06961 0.00856 0.06753 0.01041 C 0.05954 0.02613 0.04548 0.01642 0.03124 0.0155 C 0.02742 0.01203 0.02326 0.01087 0.01961 0.00694 C 0.0151 0.00208 0.01232 -0.00277 0.00659 -0.00509 C 0.0052 -0.01064 0.00347 -0.01457 0.00659 -0.02081 C 0.00746 -0.02243 0.00711 -0.01711 0.00781 -0.01549 C 0.00972 -0.01179 0.01197 -0.00832 0.0144 -0.00509 C 0.01909 0.00139 0.02447 -0.00092 0.03124 2.96947E-6 C 0.0434 0.00601 0.05798 0.00601 0.06892 -0.00347 C 0.0717 -0.01549 0.0677 -0.00092 0.07413 -0.01388 C 0.07569 -0.01711 0.07638 -0.02104 0.07795 -0.02428 C 0.0776 -0.02706 0.07864 -0.03168 0.07673 -0.03284 C 0.06805 -0.03793 0.06354 -0.02382 0.0559 -0.02081 C 0.04548 -0.02151 0.0335 -0.01665 0.02482 -0.02428 C 0.02065 -0.02798 0.01562 -0.03978 0.01562 -0.03978 " pathEditMode="relative" ptsTypes="fffffffffffffffffffA">
                                      <p:cBhvr>
                                        <p:cTn id="4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alesgorilla.biz/Gorilla_-_Cartoon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457200"/>
            <a:ext cx="2514600" cy="287200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533400" y="762000"/>
            <a:ext cx="4038600" cy="1447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Please get rid of your gorilla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800600" y="3810000"/>
            <a:ext cx="4038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Please kick out your </a:t>
            </a:r>
            <a:r>
              <a:rPr lang="en-US" dirty="0" smtClean="0">
                <a:solidFill>
                  <a:srgbClr val="996633"/>
                </a:solidFill>
                <a:latin typeface="Rockwell" pitchFamily="18" charset="0"/>
              </a:rPr>
              <a:t>kangaroo</a:t>
            </a:r>
          </a:p>
          <a:p>
            <a:endParaRPr lang="en-US" dirty="0"/>
          </a:p>
        </p:txBody>
      </p:sp>
      <p:pic>
        <p:nvPicPr>
          <p:cNvPr id="2052" name="Picture 4" descr="http://www.istockphoto.com/file_thumbview_approve/9967778/2/istockphoto_9967778-cartoon-kangaro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16" t="12632" r="7368" b="26316"/>
          <a:stretch>
            <a:fillRect/>
          </a:stretch>
        </p:blipFill>
        <p:spPr bwMode="auto">
          <a:xfrm>
            <a:off x="2057400" y="4419600"/>
            <a:ext cx="3124200" cy="2209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77521E-6 C -0.00694 -0.00462 -0.00729 -0.00347 -0.01163 -0.0104 C -0.01614 -0.01757 -0.01614 -0.02636 -0.02326 -0.02937 C -0.0283 -0.03376 -0.03177 -0.03769 -0.03785 -0.03978 C -0.04323 -0.04417 -0.04705 -0.0481 -0.05312 -0.05018 C -0.05903 -0.05596 -0.06163 -0.05689 -0.06875 -0.05874 C -0.08229 -0.06545 -0.09566 -0.07077 -0.10903 -0.0777 C -0.11319 -0.07978 -0.11805 -0.08025 -0.12205 -0.08302 C -0.12639 -0.08603 -0.12604 -0.08742 -0.13003 -0.09158 C -0.13489 -0.09713 -0.14062 -0.09898 -0.14531 -0.10546 C -0.15364 -0.11679 -0.14167 -0.10546 -0.15191 -0.11424 C -0.15364 -0.11771 -0.15503 -0.12141 -0.15712 -0.12442 C -0.15833 -0.12627 -0.15989 -0.12766 -0.16094 -0.12974 C -0.16198 -0.13182 -0.16233 -0.13459 -0.16354 -0.13668 C -0.16614 -0.14084 -0.17309 -0.14292 -0.17656 -0.14523 C -0.18073 -0.15078 -0.18576 -0.16003 -0.1908 -0.1642 C -0.1934 -0.16882 -0.2026 -0.1827 -0.2066 -0.18501 C -0.21267 -0.18871 -0.22066 -0.18987 -0.22726 -0.19195 C -0.22847 -0.19311 -0.22969 -0.19472 -0.23108 -0.19542 C -0.23316 -0.19657 -0.23576 -0.19565 -0.23767 -0.19727 C -0.24375 -0.20212 -0.24601 -0.20929 -0.25312 -0.21276 C -0.2658 -0.22525 -0.27778 -0.2308 -0.2934 -0.23358 C -0.29566 -0.2352 -0.29757 -0.23751 -0.3 -0.23867 C -0.30243 -0.23982 -0.30521 -0.23913 -0.30764 -0.24052 C -0.30937 -0.24144 -0.31007 -0.24445 -0.31163 -0.2456 C -0.31319 -0.24676 -0.3151 -0.24676 -0.31684 -0.24745 C -0.32153 -0.25115 -0.32448 -0.25416 -0.32986 -0.25416 " pathEditMode="relative" rAng="0" ptsTypes="ffffffffffffffffffffffffffA">
                                      <p:cBhvr>
                                        <p:cTn id="4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artoonsolutions.com/store/files/images/detailed/SchoolBuilding_d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609600"/>
            <a:ext cx="3352800" cy="251764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62000" y="1066800"/>
            <a:ext cx="3200400" cy="1143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No the teacher didn’t mean it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105400" y="3581400"/>
            <a:ext cx="3733800" cy="1066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500" dirty="0" smtClean="0">
                <a:latin typeface="Rockwell" pitchFamily="18" charset="0"/>
              </a:rPr>
              <a:t>when she called the class a “zoo”</a:t>
            </a:r>
          </a:p>
          <a:p>
            <a:endParaRPr lang="en-US" dirty="0"/>
          </a:p>
        </p:txBody>
      </p:sp>
      <p:pic>
        <p:nvPicPr>
          <p:cNvPr id="1028" name="Picture 4" descr="http://images.clipartof.com/small/74353-Royalty-Free-RF-Clipart-Illustration-Of-A-Digital-Collage-Of-Zoo-Animal-Doodled-On-Whi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634" y="2944091"/>
            <a:ext cx="4286250" cy="321945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5156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90600" y="762001"/>
            <a:ext cx="7239000" cy="1066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Don’t bring </a:t>
            </a:r>
            <a:r>
              <a:rPr lang="en-US" dirty="0" smtClean="0">
                <a:solidFill>
                  <a:srgbClr val="996633"/>
                </a:solidFill>
                <a:latin typeface="Rockwell" pitchFamily="18" charset="0"/>
              </a:rPr>
              <a:t>Camels</a:t>
            </a:r>
            <a:r>
              <a:rPr lang="en-US" dirty="0" smtClean="0">
                <a:latin typeface="Rockwell" pitchFamily="18" charset="0"/>
              </a:rPr>
              <a:t> in the Classroom</a:t>
            </a:r>
            <a:endParaRPr lang="en-US" dirty="0">
              <a:latin typeface="Rockwell" pitchFamily="18" charset="0"/>
            </a:endParaRPr>
          </a:p>
        </p:txBody>
      </p:sp>
      <p:pic>
        <p:nvPicPr>
          <p:cNvPr id="12290" name="Picture 2" descr="http://www.istockphoto.com/file_thumbview_approve/5034643/2/istockphoto_5034643-cartoon-came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981200"/>
            <a:ext cx="2486025" cy="36195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4235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19200" y="838200"/>
            <a:ext cx="6858000" cy="1295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Don’t bring </a:t>
            </a:r>
            <a:r>
              <a:rPr lang="en-US" dirty="0" smtClean="0">
                <a:solidFill>
                  <a:srgbClr val="FF0000"/>
                </a:solidFill>
                <a:latin typeface="Rockwell" pitchFamily="18" charset="0"/>
              </a:rPr>
              <a:t>scorpions</a:t>
            </a:r>
            <a:r>
              <a:rPr lang="en-US" dirty="0" smtClean="0">
                <a:latin typeface="Rockwell" pitchFamily="18" charset="0"/>
              </a:rPr>
              <a:t> to school</a:t>
            </a:r>
            <a:endParaRPr lang="en-US" dirty="0">
              <a:latin typeface="Rockwell" pitchFamily="18" charset="0"/>
            </a:endParaRPr>
          </a:p>
        </p:txBody>
      </p:sp>
      <p:pic>
        <p:nvPicPr>
          <p:cNvPr id="11266" name="Picture 2" descr="http://www.istockphoto.com/file_thumbview_approve/3749924/2/istockphoto_3749924-red-scorpi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133600"/>
            <a:ext cx="3619500" cy="36195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375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19200" y="914401"/>
            <a:ext cx="2362200" cy="1143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Don’t bring</a:t>
            </a:r>
            <a:endParaRPr lang="en-US" dirty="0">
              <a:solidFill>
                <a:srgbClr val="663300"/>
              </a:solidFill>
              <a:latin typeface="Rockwell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11430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  <a:latin typeface="Rockwell" pitchFamily="18" charset="0"/>
              </a:rPr>
              <a:t>rhinos</a:t>
            </a:r>
            <a:endParaRPr lang="en-US" sz="3200" dirty="0">
              <a:solidFill>
                <a:schemeClr val="bg1">
                  <a:lumMod val="65000"/>
                </a:schemeClr>
              </a:solidFill>
              <a:latin typeface="Rockwell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13716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rats or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1600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663300"/>
                </a:solidFill>
                <a:latin typeface="Rockwell" pitchFamily="18" charset="0"/>
              </a:rPr>
              <a:t>reindeer</a:t>
            </a:r>
            <a:endParaRPr lang="en-US" sz="3200" dirty="0">
              <a:solidFill>
                <a:srgbClr val="663300"/>
              </a:solidFill>
              <a:latin typeface="Rockwell" pitchFamily="18" charset="0"/>
            </a:endParaRPr>
          </a:p>
        </p:txBody>
      </p:sp>
      <p:pic>
        <p:nvPicPr>
          <p:cNvPr id="10242" name="Picture 2" descr="http://t2.gstatic.com/images?q=tbn:ANd9GcQJOd9QTANrj3coGgCTX8nH_GQeeF4RuJVcmngN5N_kyOs2udE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56" t="7111" r="4000" b="7556"/>
          <a:stretch>
            <a:fillRect/>
          </a:stretch>
        </p:blipFill>
        <p:spPr bwMode="auto">
          <a:xfrm>
            <a:off x="1676400" y="2057400"/>
            <a:ext cx="1981200" cy="1828800"/>
          </a:xfrm>
          <a:prstGeom prst="rect">
            <a:avLst/>
          </a:prstGeom>
          <a:noFill/>
        </p:spPr>
      </p:pic>
      <p:sp>
        <p:nvSpPr>
          <p:cNvPr id="10244" name="AutoShape 4" descr="data:image/jpg;base64,/9j/4AAQSkZJRgABAQAAAQABAAD/2wCEAAkGBhQSERUUEhQVFRIVFxcVFBgVFx8XGBYiHhQVGBUaFx0XGyceFx0kJRYUIC8gJicpLCwtFyAxNTAqNSYsLCkBCQoKDgwOGg8PGi0lHyQvLC8pLDQpLCwtLC0sKSwsLCwsNCksLCwsLCosNCkpLCw0KSwsLCwsKSwsKSosLC4sLP/AABEIALQAyAMBIgACEQEDEQH/xAAcAAEAAgMBAQEAAAAAAAAAAAAABQcDBAYBCAL/xABHEAACAQMCAggDBAgDAw0AAAABAgMABBEFIRIxBgcTQVFhcYEiMpEUQlKhFSMzQ3KSscFigrNkc6IkNVNjdIOTo7LC0eHx/8QAGQEBAAMBAQAAAAAAAAAAAAAAAAIDBAUB/8QAKhEAAgIBAwMEAgEFAAAAAAAAAAECAxEEITESQVEFEyIyYXHRFBUjgZH/2gAMAwEAAhEDEQA/ALxpSlAKUpQClKUApSuD6wesQ2rfZbQK94wyxbdLdTyZ/Fj3L7nz8bSWWepZ2R12ra7Bapx3E0cS+LsFz6Z3PtXJTddOnA4RppfOKF2H1IGaqx7LjftbhmuJzzkl+I/5RyQeQrarLLUrsjTHTvuyzLXrm01jh5ZIf99E6D64IrsLDUYp0DwyJIh5MjBlPuK+fbu5RELSEBBzzv8Al3+lRmkfaFlM1qz2SMMHszh5Qe9k+RfLbNShqM7tEZUY4Z9MyzqoyzBR4k4H51jh1CNzhZEY+CsD/Q1843mnwk8Vw7SMebXEpYn+Y4rHFpdo/wAixE/4Gwf+E5p/Ux8Mew/KPpqlUBpmtXtmQbW5dlH7m5JljPkCfjT2NWj0J6xIr/MTKYLtBl4WOcj8UbffX8x31bCyM+CqdcocnXUpSrCApSlAKUpQClKUApSlAKUpQClKUApSlARnSbW1s7Sa4bcRRs+PE4+Ee5wPeqEsVcgySninmPazMeZZt8eg5AVafXUx/RTgcmlgVvQyrn+1Vs5xk91ZNTLZI1adcs8r2tGTW4FODNHn+LP9K173X4eykKSoXCNwjO+cbYzzrIoSfY0uS8n5t0+0zGRt4YmKxDuZh8znxxyFSuk6bNfswifsrZTwvMBlnI5rFnbbvaokwslpFDHs8vZwqfAyEcR/M1ben6ekESRRjCRqFUenefM7n3rbRUpvqfC4LKa+t7/7Iex6BWUQ/YLI3e836xj6ltvoKyXfQixkGGtoh5oOzYehTBqbpXQwjd7UMYwiuNc6PS2A7RGaezHz8W8sI8cj9onj3itOaMtwSwPwTx4kglXuPMeqnkR51aTKCCCAQdiDyI7waq2G07Ce4th8sMmY/JHHGg9txWDUVKH+SJjuqUduzLw6D9Jxf2cc+Asm6TL+B12cemdx5EVPVVHUzdlbm+g+6exnXyLBlf68K/SrXq6L6kmciSw2hSlKkRFKUoBSlKAUpSgFKUoBSlKAUpXC9YfWF9l/5Na4e+ceqwKf3knn4L3+nPxvG7PUs7Ij+uHpNCbd9PUGW6lCnhU4EIDBleQ/d5DA5mqwXQ+P4rlzM34c8MY9FHP1Nb1pacGSSXkc8UkjbtIx5lj/AGqV6K9E59TdykhgtI2KNKozJKw+ZYs7KB3tWJzlbLETWoxqjmRFxWEaD4Y0UeSj/wCKx3mmxyqVZF3GMhRkeYONjXZ690B0m04Um1Ce3mYZVnuMsfMqVxj2A865fUtNls5lhmZJUlUvbXEeyTKMZBAOA4yDtsQajOmcPlklG2MtsGhfQuOxaEBmhljdQ5wDw7fEefhWz2V3eTrG91KGOHkMbdlFAme5V+ZjyXiO/PurJUdqNjGTxGMSSyMkaqzEKzHZM74AG5J9aU2tNR7FrRbERGAAc4AHPJ223PefOv3XOdFug8Vn+s2a4YfE4+FBnmsa8gvnzNdGK651INuOZLAqs7+YSaheOPlBjiz4lE+L8ziul6U9MBDmC3Iku2GABusX+OQ8hjmB31xsEDRiOCAGW6lOIx3u5OWdvBRuST4Vk1MsroXLMeosT28cnfdTFoWub+f7oMNuvmVVmf6cS/WrWqD6F9GVsLOO3B4mGWlf8bscu312HkBU5UorpSRxpPLyKUpUiIpSlAKUpQClKUAoTWrqupJbwyTSHEcSM7HyAycedfO+vdKbnUXMk8jpCd47dGKoo7uPhwXbxJqq22NSzI36H0+7XWe3Uv23wj6QSQHkQfQ5rW1PVYbeMyTyJFGObOwUfnzPlXzNZxNAwe2kkgkG4aNyPqCcMPI1n0+Y3Lu12zz3MbbmVi4wd1KKdlHliqY6uEk2jVrfRdRo2vcxh91x+uxYfSTrakuAY9NUohyDdSrj/wAFDux/xN9K461tBGDuWdjxSO54nc95Ynmaz15Wey2U/wBGeFSgeMDg454OPptVpdT0qHSLYJjKh0kHeHEjcefPfPvVXVm0TWbmwmaW0KskhzNBJkI5/GpG6P58j31PT2KLaZC6Dksoh+uLofe/pSWXsZZY5ipiZFZxjhACfCDwkYxipzVNIltNI0y3udro3TSIhOWjThcup8NmXI7i2K6WTrnuCuE04h/F7heAfyjJFcfdXM1xObm7cPORwqFGI4lzngjB/Mnc1pstiovDM9dUnLdHtaWqhiuBCJlPzqSAfLhzzNbtK5yeHk3tZIG214wfDHd3Vr4RyKXUenED/Ws03SJpfhk1C4kB+7EpTPkezXNSV9ZiWMo3fyPep+6R4EGri6tdUN1ptvO4HalSsjAAFmVihO3jw5963VSc1yzNZOUNv5/kqXo/0PvJxw2loYIzzmuQYx/Fwn45D+VWx0K6vobAFyxmunGJJnG+PwoPuJ5D3rq6VfGCjwZpTcuRSlKmQFKUoBSlROrdLbO12uLmGI+DSAN/LnP5UBLUrjn63tKBwbtP5JMfXgxUjp/WBp85xHeQE+BkCn6Ng0B0FK8BpQEF070d7rTrmCP9pJEwQeJHxKPcjHvXzvZzcSjbDD4WUjBUjYgjuIr6mrjOlPVTaXshm+OC4b5pISF4/wCNSCrHz5+dZtRR7q/KO16P6r/b7G3HMZc+dvBSRNedH14pJZR8h4Y1P4uHJYjy7qtWw6irYMDcXFxcKPuEiND/ABcAyfqKan1KoN7C5kt/CKT9dF6Di+Jfqaz16OUE99zoeq+vR1sVXCLUU8785OGpUlfdB9Ug520dwo+9byAH+STB+mahp5pY9prS7iI/FAxH1XINQdM12OMrYPuZ6VpfphPwzZ8Oxkz/AOms0E8km0VpdyZ/DA2PqcAV57U/B77kfJnoTgZOwHMnYD1qFv8AWJ45TE8P2Z/9qJT6DG/1obFH+K5uFkHMKGCRD2B+L3r11tfYKaf1H6UeSdDCGaANwO33WJzuu2fhx83KpqsdtMjKDGVKchw/Lt3CslQk/wAEkjBf3YijZz3DYd5P3QPEk4q6ervRGtNNtoXGJFTikHgzEuwPpxY9qqTom8EWqxPeLxxSYWBmJ4LeX7pK8jxdzHkav6t+nilHPkxXybljwKUpWgoFKUoBWjretw2kDz3DhI0GST3+AUc2J5ADnW3LKFUsxAVQSSdgABkk+Aqlekury3vFqLOqWdqS1nFMpKTYyDK4ByGc7JscbbePqWScIObwj3pD07nuXxdPNp1kyccKIMTXIzgqXBJRt1/VgA7+9OjfVXPcK5ZFsraRyyl0El6ynBAZnz2Y2z+Lfeut6EdE3lddQv1/XsM20J3W1U7g4POU8yx3HLau/o34JymltD/vc4yz6o9PXeWJrh+97iRpCfbIUewrffq300jBsrfH+7A/Mb10lK8KTHb26oqogCooCqByAAwAKVkpQClKUApSlAKUpQClR+va9DZwNPcOEjX3JPcqjmzHuFVledb95Ic21rDFH903LEufAlY/l9M1GUlHlkoxcuDrethlGlXAKqzuBFECATxSMqLw55HfPtWSDqv07sgrWcHFwBGYIM54eEsD3Hmc1x3R3W7zWL6KO5SEW9i4uJTDxcLPwkQI3H3g5bHlXd6v1h6fbOUmu4lcc1BLsPUICR716nlZR41jYpS0s2t2ltX+e2kaIn8QG8be6kVsVm6X61bXGqNJZzJIs9uOIgEYeMkDiBAO64+lRuk3pljyww6lkcDkCpwceVc66GJM31SzFGe7tVkRkb5WGD5eBHmOdWp1WdKmurYwznN1akRynvdcfqpPPiA38warCsmj6z9hvobvOIyRBc+HA5GGP8DYNS08+mWPJG+GVnwfQNK8Br2ugYRSlKA4HrW1XKwWCuEN2x7ZieHhhTBl3PItso8cmua0LotHcaosEZf7FaKk80ZkLxGQ5+zooYnAAyxA2OOVZtSvLefV7trhocRCK0hWUr4dpKQG82Aqf6mtPRbKSdVCi5uJpFAGAFDFIwPIBT9alwjT9KfyzvqUpUTMKUpQClKUApSlAKUpQClKUBSnWdqxn1MxMcQWSI2D8pkkGeI+OFwB/wDdcrrVu8qpDECZ5ZUWFRzLcWc+g5k91dT13aOkE32qOWPtZwiyW7ZLy9mwKyJwjbAGDnA255qW6m+jbSZ1K5UB3BS1X8CffffvY7Z8B51mlW5WZfBojYowwuSL6ROdOgi0q1kImkUz3867OeI4IU9xc5A8FA8a5G94LWHijRQAyhtskgsAxzzJqc610ktdRuJnyEuUh7GQjKjhwkiZ5AjdsGsfRvRzqd1HHEM20Uiy3EuPgwrcSxqT8zMQOXIVGyMpTS7EoOMYN9yFm6QQqQUVnkOyKIyGY9wywGK2NHs2jjw/7RmaR8cgWOSPblVh9dsyhbFcqCbkvuQNlifJ/wCIVw0VwrfKytjnwkHH0qm6HRsi2qfXuz91jubcSIyNycFT79/96yUrOXFr9Vetm502LjOZYc28vjmM8IJ9Rwn3rrqqXqdvuC8vLfukSO5Uee8cn/s+lW1XXi+qKZzJLDaFKUNSIlF6dqNqYr55jAZpZ7x+FypcgFggw2/3RgVZ3Vnb8Gk2QH/QI38w4j/Wqk03VrUaVMkrxdqwujwsMniLyFc5HPlj2q5+hSY06zH+zQf6S1KXCNV/1gvwTVKUqJlFKUoBSlKAUpSgFKUoBUL0x6TJYWklww4iMLGnfI52RR6n8gamqqHrd1Ey39tbfchja5YeLMeCPPoAx96jKXSmyUV1PBx9tpMt/eRxTOXubtuK5kH7uJd3RPwqBhBX0VbW6xoqIAqIAqgcgAMAD0Aqq+p3Tw91eXJ/d9nax+W3aSfUlKtio1p9OXyyVj+WF2Ne/WPs2MwTsgCz9oAVAAySeLbAqoNd6x5rnMWnYtbMZAmVQJJfExKRiNfPn6cqlOuLXTI8WnocK69vdYPNA2I49vxEEnyArjQMbDYDYAd1VX3OOy5LKaurdmi2ixM3FIGmc83mYyMfXiNbNtZpHns0VM8+EAZ+lZaVhcm+WbFFLhClKVE9JPoHNwa1bf8AWQzxnzwFcf0q8qobomM6xYf9+f8AyavmunR9Ec+77sV4a9r8TSBVLHkASfYZq4qKB0nWo10iWNklyUuhxdixjyWkxlwMeG/dV09Df+b7P/s0H+ktUtpWuiPRmVorjDQz/rBETHlzJj4gc43HxYxV1dD1xp9oPC2g/wBJKlLsatQ/jD9EvSlKiZRSlKAUpSgFKUoBSlKAVR3Twn9NXOe6C3C+mGJ/PNXjVRdb2lmK9t7v93MhtZT3KwJeIn1+Ie1VWrMGiyp4miW6kmH2e8X7wvJCfdIytWPVM9WOr/Z9SeFjiO8QFM8u0jBBHqyk/QVc1SreYpnk1iTRQWv3Jl1S/kPMTLCvkI0Ax9STWvW10ltDDqt7G37x1uU8w6gHHoQRWrXPu+7N1X0QpSlUlgpSvaAl+rq37TWYyOUNtK58uNlQf3q7aoPoVDdcU97a3Cw8TdmokjDxyJGNyTniUZ4tx512Gk9ZOoGJJJdPWVXQOGt5gDgjIykgyMjfnXWqg4wRjsqm31JclmVzXWLrP2bTp3H7R1MMQ72eT4EA898+1QFv1ryzRq8GmXLhxlSzxoh98nb2rnTFc6sI7u4mEPDlrSKEZSFgxHHLxj9a2xBHcM4qxRbI10Tm8JEZrF89tpbWr28sbdgsEbHheN2PCpHFGTwk5JAYCrw0y27OGOP8CIn0UD+1VJp076jdWtq68LQSfaL8D5V7JsRqPEO2GA8KuSvZPcnqpJywnwhSlKiZRSlKAUpSgFKUoBSlKAVHdINCivLeS3mGY5Bg45g81ZT3EHBHpWLpX0iSxtJblwWEY2Uc2JIVV8skjeqW1LpTfXbkT3bw5HF2FqezCjO3E4+JvDJNQnNQ5Jxg5cGl0h0SeykEF0xR1YNaXS7K5XdGz92QbZU//tq9AusZLwCC5xFfKMMh2WX/ABwn7wPPHMVUM2gxP+045O/9ZK7e+5rFqssChY3BZhjs1jyZFxyKkbryG+ayxtSfxWxolU2vk9y4Os/oW90iXNsAbu3B4V5dsh3eMnx7188+NVbZ3iyAkZBB4XVhhkI5qwO4IrZ0Lp9q8HwqwkhHyi8IZx/mT4j75rR6Qy3V5KJ2FrBP954FcM47hJk4f1IzUrvbnvnc8q647Y2NylfmIHhHEQWwOIgYBPeQO6sV3erHjOWdjhEUcTue4KBuTWJLLwjW3jdmwBUVqN9xZij4sZCzyojSLAp2JbgB+LngVYHRzqie4TtdRklj4txbQvwhFxsJGAyzHvA5f0srRdBgtIhFbRLFGO5Rz82PNj5nettenw8yMk7+0SnxrFrLFHYWUyCMoEkfiC8EfJwOLBaV9xty4iTXQ6zfiC3JiALkCK3Rd8uw4YlGO4cz5Ka7XU+h1lcbzWsEh8WjXi+oGfzqFbqe0onP2RR/C8i/0et3WWrWtJ7ELZtDZW8cbyoqxIqlmYDOB8R3Pecn3rneimrTT20cOnwmWUly8zgrbwcUjN8TH5yOL5Vz/arGseq/TISClnCSN8uDJ/qE100UQUBVACjYADAHoByo5+CM9ZJ/VYIPod0SSwiYcRlnlbtLiZvmlbH5KOQXuFT9KVAxClKUApSlAKUpQClKUApSlARHS3o6t9Zy2zHh7RfhYb8LAhkbHfggbVTa9X+qwu4NqkzO2e0jmVVbACjZ/iA25eZq+6VCUFLklGbjwULq/QrUYbSa5mNvbpFGX4VJmkOOQ5BV9d6gdFgVMqMtLwq00h34mYcXDnny7q+jtV01LiGSGUZjlRkceRGDjwNUjc9W+o2TuI4heRFgUdHCPgKFHGrd+AM42qmyn44gi6u3f5M0EkBzgg4ODjuI5j1r13CgliABzJOAPc1u6H1c6qy8PYw26lnbimk4m+Ji3yRg5O/fXb6J1N26EPeyNeSDcK44YVPlGNj/AJiapWmk3uWvURS2K+0XTbm/bhsosx5w1xKCsK+PD3yHyFWt0O6uILE9qSZ7sjDTyDceIjHKNfIb+ddVFEFUKoCqBgADAA7gAOVfutcK4w4Ms7JT5FKUqwg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822325"/>
            <a:ext cx="190500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data:image/jpg;base64,/9j/4AAQSkZJRgABAQAAAQABAAD/2wCEAAkGBhQSERUUEhQVFRIVFxcVFBgVFx8XGBYiHhQVGBUaFx0XGyceFx0kJRYUIC8gJicpLCwtFyAxNTAqNSYsLCkBCQoKDgwOGg8PGi0lHyQvLC8pLDQpLCwtLC0sKSwsLCwsNCksLCwsLCosNCkpLCw0KSwsLCwsKSwsKSosLC4sLP/AABEIALQAyAMBIgACEQEDEQH/xAAcAAEAAgMBAQEAAAAAAAAAAAAABQcDBAYBCAL/xABHEAACAQMCAggDBAgDAw0AAAABAgMABBEFIRIxBgcTQVFhcYEiMpEUQlKhFSMzQ3KSscFigrNkc6IkNVNjdIOTo7LC0eHx/8QAGQEBAAMBAQAAAAAAAAAAAAAAAAIDBAUB/8QAKhEAAgIBAwMEAgEFAAAAAAAAAAECAxEEITESQVEFEyIyYXHRFBUjgZH/2gAMAwEAAhEDEQA/ALxpSlAKUpQClKUApSuD6wesQ2rfZbQK94wyxbdLdTyZ/Fj3L7nz8bSWWepZ2R12ra7Bapx3E0cS+LsFz6Z3PtXJTddOnA4RppfOKF2H1IGaqx7LjftbhmuJzzkl+I/5RyQeQrarLLUrsjTHTvuyzLXrm01jh5ZIf99E6D64IrsLDUYp0DwyJIh5MjBlPuK+fbu5RELSEBBzzv8Al3+lRmkfaFlM1qz2SMMHszh5Qe9k+RfLbNShqM7tEZUY4Z9MyzqoyzBR4k4H51jh1CNzhZEY+CsD/Q1843mnwk8Vw7SMebXEpYn+Y4rHFpdo/wAixE/4Gwf+E5p/Ux8Mew/KPpqlUBpmtXtmQbW5dlH7m5JljPkCfjT2NWj0J6xIr/MTKYLtBl4WOcj8UbffX8x31bCyM+CqdcocnXUpSrCApSlAKUpQClKUApSlAKUpQClKUApSlARnSbW1s7Sa4bcRRs+PE4+Ee5wPeqEsVcgySninmPazMeZZt8eg5AVafXUx/RTgcmlgVvQyrn+1Vs5xk91ZNTLZI1adcs8r2tGTW4FODNHn+LP9K173X4eykKSoXCNwjO+cbYzzrIoSfY0uS8n5t0+0zGRt4YmKxDuZh8znxxyFSuk6bNfswifsrZTwvMBlnI5rFnbbvaokwslpFDHs8vZwqfAyEcR/M1ben6ekESRRjCRqFUenefM7n3rbRUpvqfC4LKa+t7/7Iex6BWUQ/YLI3e836xj6ltvoKyXfQixkGGtoh5oOzYehTBqbpXQwjd7UMYwiuNc6PS2A7RGaezHz8W8sI8cj9onj3itOaMtwSwPwTx4kglXuPMeqnkR51aTKCCCAQdiDyI7waq2G07Ce4th8sMmY/JHHGg9txWDUVKH+SJjuqUduzLw6D9Jxf2cc+Asm6TL+B12cemdx5EVPVVHUzdlbm+g+6exnXyLBlf68K/SrXq6L6kmciSw2hSlKkRFKUoBSlKAUpSgFKUoBSlKAUpXC9YfWF9l/5Na4e+ceqwKf3knn4L3+nPxvG7PUs7Ij+uHpNCbd9PUGW6lCnhU4EIDBleQ/d5DA5mqwXQ+P4rlzM34c8MY9FHP1Nb1pacGSSXkc8UkjbtIx5lj/AGqV6K9E59TdykhgtI2KNKozJKw+ZYs7KB3tWJzlbLETWoxqjmRFxWEaD4Y0UeSj/wCKx3mmxyqVZF3GMhRkeYONjXZ690B0m04Um1Ce3mYZVnuMsfMqVxj2A865fUtNls5lhmZJUlUvbXEeyTKMZBAOA4yDtsQajOmcPlklG2MtsGhfQuOxaEBmhljdQ5wDw7fEefhWz2V3eTrG91KGOHkMbdlFAme5V+ZjyXiO/PurJUdqNjGTxGMSSyMkaqzEKzHZM74AG5J9aU2tNR7FrRbERGAAc4AHPJ223PefOv3XOdFug8Vn+s2a4YfE4+FBnmsa8gvnzNdGK651INuOZLAqs7+YSaheOPlBjiz4lE+L8ziul6U9MBDmC3Iku2GABusX+OQ8hjmB31xsEDRiOCAGW6lOIx3u5OWdvBRuST4Vk1MsroXLMeosT28cnfdTFoWub+f7oMNuvmVVmf6cS/WrWqD6F9GVsLOO3B4mGWlf8bscu312HkBU5UorpSRxpPLyKUpUiIpSlAKUpQClKUAoTWrqupJbwyTSHEcSM7HyAycedfO+vdKbnUXMk8jpCd47dGKoo7uPhwXbxJqq22NSzI36H0+7XWe3Uv23wj6QSQHkQfQ5rW1PVYbeMyTyJFGObOwUfnzPlXzNZxNAwe2kkgkG4aNyPqCcMPI1n0+Y3Lu12zz3MbbmVi4wd1KKdlHliqY6uEk2jVrfRdRo2vcxh91x+uxYfSTrakuAY9NUohyDdSrj/wAFDux/xN9K461tBGDuWdjxSO54nc95Ynmaz15Wey2U/wBGeFSgeMDg454OPptVpdT0qHSLYJjKh0kHeHEjcefPfPvVXVm0TWbmwmaW0KskhzNBJkI5/GpG6P58j31PT2KLaZC6Dksoh+uLofe/pSWXsZZY5ipiZFZxjhACfCDwkYxipzVNIltNI0y3udro3TSIhOWjThcup8NmXI7i2K6WTrnuCuE04h/F7heAfyjJFcfdXM1xObm7cPORwqFGI4lzngjB/Mnc1pstiovDM9dUnLdHtaWqhiuBCJlPzqSAfLhzzNbtK5yeHk3tZIG214wfDHd3Vr4RyKXUenED/Ws03SJpfhk1C4kB+7EpTPkezXNSV9ZiWMo3fyPep+6R4EGri6tdUN1ptvO4HalSsjAAFmVihO3jw5963VSc1yzNZOUNv5/kqXo/0PvJxw2loYIzzmuQYx/Fwn45D+VWx0K6vobAFyxmunGJJnG+PwoPuJ5D3rq6VfGCjwZpTcuRSlKmQFKUoBSlROrdLbO12uLmGI+DSAN/LnP5UBLUrjn63tKBwbtP5JMfXgxUjp/WBp85xHeQE+BkCn6Ng0B0FK8BpQEF070d7rTrmCP9pJEwQeJHxKPcjHvXzvZzcSjbDD4WUjBUjYgjuIr6mrjOlPVTaXshm+OC4b5pISF4/wCNSCrHz5+dZtRR7q/KO16P6r/b7G3HMZc+dvBSRNedH14pJZR8h4Y1P4uHJYjy7qtWw6irYMDcXFxcKPuEiND/ABcAyfqKan1KoN7C5kt/CKT9dF6Di+Jfqaz16OUE99zoeq+vR1sVXCLUU8785OGpUlfdB9Ug520dwo+9byAH+STB+mahp5pY9prS7iI/FAxH1XINQdM12OMrYPuZ6VpfphPwzZ8Oxkz/AOms0E8km0VpdyZ/DA2PqcAV57U/B77kfJnoTgZOwHMnYD1qFv8AWJ45TE8P2Z/9qJT6DG/1obFH+K5uFkHMKGCRD2B+L3r11tfYKaf1H6UeSdDCGaANwO33WJzuu2fhx83KpqsdtMjKDGVKchw/Lt3CslQk/wAEkjBf3YijZz3DYd5P3QPEk4q6ervRGtNNtoXGJFTikHgzEuwPpxY9qqTom8EWqxPeLxxSYWBmJ4LeX7pK8jxdzHkav6t+nilHPkxXybljwKUpWgoFKUoBWjretw2kDz3DhI0GST3+AUc2J5ADnW3LKFUsxAVQSSdgABkk+Aqlekury3vFqLOqWdqS1nFMpKTYyDK4ByGc7JscbbePqWScIObwj3pD07nuXxdPNp1kyccKIMTXIzgqXBJRt1/VgA7+9OjfVXPcK5ZFsraRyyl0El6ynBAZnz2Y2z+Lfeut6EdE3lddQv1/XsM20J3W1U7g4POU8yx3HLau/o34JymltD/vc4yz6o9PXeWJrh+97iRpCfbIUewrffq300jBsrfH+7A/Mb10lK8KTHb26oqogCooCqByAAwAKVkpQClKUApSlAKUpQClR+va9DZwNPcOEjX3JPcqjmzHuFVledb95Ic21rDFH903LEufAlY/l9M1GUlHlkoxcuDrethlGlXAKqzuBFECATxSMqLw55HfPtWSDqv07sgrWcHFwBGYIM54eEsD3Hmc1x3R3W7zWL6KO5SEW9i4uJTDxcLPwkQI3H3g5bHlXd6v1h6fbOUmu4lcc1BLsPUICR716nlZR41jYpS0s2t2ltX+e2kaIn8QG8be6kVsVm6X61bXGqNJZzJIs9uOIgEYeMkDiBAO64+lRuk3pljyww6lkcDkCpwceVc66GJM31SzFGe7tVkRkb5WGD5eBHmOdWp1WdKmurYwznN1akRynvdcfqpPPiA38warCsmj6z9hvobvOIyRBc+HA5GGP8DYNS08+mWPJG+GVnwfQNK8Br2ugYRSlKA4HrW1XKwWCuEN2x7ZieHhhTBl3PItso8cmua0LotHcaosEZf7FaKk80ZkLxGQ5+zooYnAAyxA2OOVZtSvLefV7trhocRCK0hWUr4dpKQG82Aqf6mtPRbKSdVCi5uJpFAGAFDFIwPIBT9alwjT9KfyzvqUpUTMKUpQClKUApSlAKUpQClKUBSnWdqxn1MxMcQWSI2D8pkkGeI+OFwB/wDdcrrVu8qpDECZ5ZUWFRzLcWc+g5k91dT13aOkE32qOWPtZwiyW7ZLy9mwKyJwjbAGDnA255qW6m+jbSZ1K5UB3BS1X8CffffvY7Z8B51mlW5WZfBojYowwuSL6ROdOgi0q1kImkUz3867OeI4IU9xc5A8FA8a5G94LWHijRQAyhtskgsAxzzJqc610ktdRuJnyEuUh7GQjKjhwkiZ5AjdsGsfRvRzqd1HHEM20Uiy3EuPgwrcSxqT8zMQOXIVGyMpTS7EoOMYN9yFm6QQqQUVnkOyKIyGY9wywGK2NHs2jjw/7RmaR8cgWOSPblVh9dsyhbFcqCbkvuQNlifJ/wCIVw0VwrfKytjnwkHH0qm6HRsi2qfXuz91jubcSIyNycFT79/96yUrOXFr9Vetm502LjOZYc28vjmM8IJ9Rwn3rrqqXqdvuC8vLfukSO5Uee8cn/s+lW1XXi+qKZzJLDaFKUNSIlF6dqNqYr55jAZpZ7x+FypcgFggw2/3RgVZ3Vnb8Gk2QH/QI38w4j/Wqk03VrUaVMkrxdqwujwsMniLyFc5HPlj2q5+hSY06zH+zQf6S1KXCNV/1gvwTVKUqJlFKUoBSlKAUpSgFKUoBUL0x6TJYWklww4iMLGnfI52RR6n8gamqqHrd1Ey39tbfchja5YeLMeCPPoAx96jKXSmyUV1PBx9tpMt/eRxTOXubtuK5kH7uJd3RPwqBhBX0VbW6xoqIAqIAqgcgAMAD0Aqq+p3Tw91eXJ/d9nax+W3aSfUlKtio1p9OXyyVj+WF2Ne/WPs2MwTsgCz9oAVAAySeLbAqoNd6x5rnMWnYtbMZAmVQJJfExKRiNfPn6cqlOuLXTI8WnocK69vdYPNA2I49vxEEnyArjQMbDYDYAd1VX3OOy5LKaurdmi2ixM3FIGmc83mYyMfXiNbNtZpHns0VM8+EAZ+lZaVhcm+WbFFLhClKVE9JPoHNwa1bf8AWQzxnzwFcf0q8qobomM6xYf9+f8AyavmunR9Ec+77sV4a9r8TSBVLHkASfYZq4qKB0nWo10iWNklyUuhxdixjyWkxlwMeG/dV09Df+b7P/s0H+ktUtpWuiPRmVorjDQz/rBETHlzJj4gc43HxYxV1dD1xp9oPC2g/wBJKlLsatQ/jD9EvSlKiZRSlKAUpSgFKUoBSlKAVR3Twn9NXOe6C3C+mGJ/PNXjVRdb2lmK9t7v93MhtZT3KwJeIn1+Ie1VWrMGiyp4miW6kmH2e8X7wvJCfdIytWPVM9WOr/Z9SeFjiO8QFM8u0jBBHqyk/QVc1SreYpnk1iTRQWv3Jl1S/kPMTLCvkI0Ax9STWvW10ltDDqt7G37x1uU8w6gHHoQRWrXPu+7N1X0QpSlUlgpSvaAl+rq37TWYyOUNtK58uNlQf3q7aoPoVDdcU97a3Cw8TdmokjDxyJGNyTniUZ4tx512Gk9ZOoGJJJdPWVXQOGt5gDgjIykgyMjfnXWqg4wRjsqm31JclmVzXWLrP2bTp3H7R1MMQ72eT4EA898+1QFv1ryzRq8GmXLhxlSzxoh98nb2rnTFc6sI7u4mEPDlrSKEZSFgxHHLxj9a2xBHcM4qxRbI10Tm8JEZrF89tpbWr28sbdgsEbHheN2PCpHFGTwk5JAYCrw0y27OGOP8CIn0UD+1VJp076jdWtq68LQSfaL8D5V7JsRqPEO2GA8KuSvZPcnqpJywnwhSlKiZRSlKAUpSgFKUoBSlKAVHdINCivLeS3mGY5Bg45g81ZT3EHBHpWLpX0iSxtJblwWEY2Uc2JIVV8skjeqW1LpTfXbkT3bw5HF2FqezCjO3E4+JvDJNQnNQ5Jxg5cGl0h0SeykEF0xR1YNaXS7K5XdGz92QbZU//tq9AusZLwCC5xFfKMMh2WX/ABwn7wPPHMVUM2gxP+045O/9ZK7e+5rFqssChY3BZhjs1jyZFxyKkbryG+ayxtSfxWxolU2vk9y4Os/oW90iXNsAbu3B4V5dsh3eMnx7188+NVbZ3iyAkZBB4XVhhkI5qwO4IrZ0Lp9q8HwqwkhHyi8IZx/mT4j75rR6Qy3V5KJ2FrBP954FcM47hJk4f1IzUrvbnvnc8q647Y2NylfmIHhHEQWwOIgYBPeQO6sV3erHjOWdjhEUcTue4KBuTWJLLwjW3jdmwBUVqN9xZij4sZCzyojSLAp2JbgB+LngVYHRzqie4TtdRklj4txbQvwhFxsJGAyzHvA5f0srRdBgtIhFbRLFGO5Rz82PNj5nettenw8yMk7+0SnxrFrLFHYWUyCMoEkfiC8EfJwOLBaV9xty4iTXQ6zfiC3JiALkCK3Rd8uw4YlGO4cz5Ka7XU+h1lcbzWsEh8WjXi+oGfzqFbqe0onP2RR/C8i/0et3WWrWtJ7ELZtDZW8cbyoqxIqlmYDOB8R3Pecn3rneimrTT20cOnwmWUly8zgrbwcUjN8TH5yOL5Vz/arGseq/TISClnCSN8uDJ/qE100UQUBVACjYADAHoByo5+CM9ZJ/VYIPod0SSwiYcRlnlbtLiZvmlbH5KOQXuFT9KVAxClKUApSlAKUpQClKUApSlARHS3o6t9Zy2zHh7RfhYb8LAhkbHfggbVTa9X+qwu4NqkzO2e0jmVVbACjZ/iA25eZq+6VCUFLklGbjwULq/QrUYbSa5mNvbpFGX4VJmkOOQ5BV9d6gdFgVMqMtLwq00h34mYcXDnny7q+jtV01LiGSGUZjlRkceRGDjwNUjc9W+o2TuI4heRFgUdHCPgKFHGrd+AM42qmyn44gi6u3f5M0EkBzgg4ODjuI5j1r13CgliABzJOAPc1u6H1c6qy8PYw26lnbimk4m+Ji3yRg5O/fXb6J1N26EPeyNeSDcK44YVPlGNj/AJiapWmk3uWvURS2K+0XTbm/bhsosx5w1xKCsK+PD3yHyFWt0O6uILE9qSZ7sjDTyDceIjHKNfIb+ddVFEFUKoCqBgADAA7gAOVfutcK4w4Ms7JT5FKUqwg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822325"/>
            <a:ext cx="190500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8" name="AutoShape 8" descr="data:image/jpg;base64,/9j/4AAQSkZJRgABAQAAAQABAAD/2wCEAAkGBhQSERUUEhQVFRIVFxcVFBgVFx8XGBYiHhQVGBUaFx0XGyceFx0kJRYUIC8gJicpLCwtFyAxNTAqNSYsLCkBCQoKDgwOGg8PGi0lHyQvLC8pLDQpLCwtLC0sKSwsLCwsNCksLCwsLCosNCkpLCw0KSwsLCwsKSwsKSosLC4sLP/AABEIALQAyAMBIgACEQEDEQH/xAAcAAEAAgMBAQEAAAAAAAAAAAAABQcDBAYBCAL/xABHEAACAQMCAggDBAgDAw0AAAABAgMABBEFIRIxBgcTQVFhcYEiMpEUQlKhFSMzQ3KSscFigrNkc6IkNVNjdIOTo7LC0eHx/8QAGQEBAAMBAQAAAAAAAAAAAAAAAAIDBAUB/8QAKhEAAgIBAwMEAgEFAAAAAAAAAAECAxEEITESQVEFEyIyYXHRFBUjgZH/2gAMAwEAAhEDEQA/ALxpSlAKUpQClKUApSuD6wesQ2rfZbQK94wyxbdLdTyZ/Fj3L7nz8bSWWepZ2R12ra7Bapx3E0cS+LsFz6Z3PtXJTddOnA4RppfOKF2H1IGaqx7LjftbhmuJzzkl+I/5RyQeQrarLLUrsjTHTvuyzLXrm01jh5ZIf99E6D64IrsLDUYp0DwyJIh5MjBlPuK+fbu5RELSEBBzzv8Al3+lRmkfaFlM1qz2SMMHszh5Qe9k+RfLbNShqM7tEZUY4Z9MyzqoyzBR4k4H51jh1CNzhZEY+CsD/Q1843mnwk8Vw7SMebXEpYn+Y4rHFpdo/wAixE/4Gwf+E5p/Ux8Mew/KPpqlUBpmtXtmQbW5dlH7m5JljPkCfjT2NWj0J6xIr/MTKYLtBl4WOcj8UbffX8x31bCyM+CqdcocnXUpSrCApSlAKUpQClKUApSlAKUpQClKUApSlARnSbW1s7Sa4bcRRs+PE4+Ee5wPeqEsVcgySninmPazMeZZt8eg5AVafXUx/RTgcmlgVvQyrn+1Vs5xk91ZNTLZI1adcs8r2tGTW4FODNHn+LP9K173X4eykKSoXCNwjO+cbYzzrIoSfY0uS8n5t0+0zGRt4YmKxDuZh8znxxyFSuk6bNfswifsrZTwvMBlnI5rFnbbvaokwslpFDHs8vZwqfAyEcR/M1ben6ekESRRjCRqFUenefM7n3rbRUpvqfC4LKa+t7/7Iex6BWUQ/YLI3e836xj6ltvoKyXfQixkGGtoh5oOzYehTBqbpXQwjd7UMYwiuNc6PS2A7RGaezHz8W8sI8cj9onj3itOaMtwSwPwTx4kglXuPMeqnkR51aTKCCCAQdiDyI7waq2G07Ce4th8sMmY/JHHGg9txWDUVKH+SJjuqUduzLw6D9Jxf2cc+Asm6TL+B12cemdx5EVPVVHUzdlbm+g+6exnXyLBlf68K/SrXq6L6kmciSw2hSlKkRFKUoBSlKAUpSgFKUoBSlKAUpXC9YfWF9l/5Na4e+ceqwKf3knn4L3+nPxvG7PUs7Ij+uHpNCbd9PUGW6lCnhU4EIDBleQ/d5DA5mqwXQ+P4rlzM34c8MY9FHP1Nb1pacGSSXkc8UkjbtIx5lj/AGqV6K9E59TdykhgtI2KNKozJKw+ZYs7KB3tWJzlbLETWoxqjmRFxWEaD4Y0UeSj/wCKx3mmxyqVZF3GMhRkeYONjXZ690B0m04Um1Ce3mYZVnuMsfMqVxj2A865fUtNls5lhmZJUlUvbXEeyTKMZBAOA4yDtsQajOmcPlklG2MtsGhfQuOxaEBmhljdQ5wDw7fEefhWz2V3eTrG91KGOHkMbdlFAme5V+ZjyXiO/PurJUdqNjGTxGMSSyMkaqzEKzHZM74AG5J9aU2tNR7FrRbERGAAc4AHPJ223PefOv3XOdFug8Vn+s2a4YfE4+FBnmsa8gvnzNdGK651INuOZLAqs7+YSaheOPlBjiz4lE+L8ziul6U9MBDmC3Iku2GABusX+OQ8hjmB31xsEDRiOCAGW6lOIx3u5OWdvBRuST4Vk1MsroXLMeosT28cnfdTFoWub+f7oMNuvmVVmf6cS/WrWqD6F9GVsLOO3B4mGWlf8bscu312HkBU5UorpSRxpPLyKUpUiIpSlAKUpQClKUAoTWrqupJbwyTSHEcSM7HyAycedfO+vdKbnUXMk8jpCd47dGKoo7uPhwXbxJqq22NSzI36H0+7XWe3Uv23wj6QSQHkQfQ5rW1PVYbeMyTyJFGObOwUfnzPlXzNZxNAwe2kkgkG4aNyPqCcMPI1n0+Y3Lu12zz3MbbmVi4wd1KKdlHliqY6uEk2jVrfRdRo2vcxh91x+uxYfSTrakuAY9NUohyDdSrj/wAFDux/xN9K461tBGDuWdjxSO54nc95Ynmaz15Wey2U/wBGeFSgeMDg454OPptVpdT0qHSLYJjKh0kHeHEjcefPfPvVXVm0TWbmwmaW0KskhzNBJkI5/GpG6P58j31PT2KLaZC6Dksoh+uLofe/pSWXsZZY5ipiZFZxjhACfCDwkYxipzVNIltNI0y3udro3TSIhOWjThcup8NmXI7i2K6WTrnuCuE04h/F7heAfyjJFcfdXM1xObm7cPORwqFGI4lzngjB/Mnc1pstiovDM9dUnLdHtaWqhiuBCJlPzqSAfLhzzNbtK5yeHk3tZIG214wfDHd3Vr4RyKXUenED/Ws03SJpfhk1C4kB+7EpTPkezXNSV9ZiWMo3fyPep+6R4EGri6tdUN1ptvO4HalSsjAAFmVihO3jw5963VSc1yzNZOUNv5/kqXo/0PvJxw2loYIzzmuQYx/Fwn45D+VWx0K6vobAFyxmunGJJnG+PwoPuJ5D3rq6VfGCjwZpTcuRSlKmQFKUoBSlROrdLbO12uLmGI+DSAN/LnP5UBLUrjn63tKBwbtP5JMfXgxUjp/WBp85xHeQE+BkCn6Ng0B0FK8BpQEF070d7rTrmCP9pJEwQeJHxKPcjHvXzvZzcSjbDD4WUjBUjYgjuIr6mrjOlPVTaXshm+OC4b5pISF4/wCNSCrHz5+dZtRR7q/KO16P6r/b7G3HMZc+dvBSRNedH14pJZR8h4Y1P4uHJYjy7qtWw6irYMDcXFxcKPuEiND/ABcAyfqKan1KoN7C5kt/CKT9dF6Di+Jfqaz16OUE99zoeq+vR1sVXCLUU8785OGpUlfdB9Ug520dwo+9byAH+STB+mahp5pY9prS7iI/FAxH1XINQdM12OMrYPuZ6VpfphPwzZ8Oxkz/AOms0E8km0VpdyZ/DA2PqcAV57U/B77kfJnoTgZOwHMnYD1qFv8AWJ45TE8P2Z/9qJT6DG/1obFH+K5uFkHMKGCRD2B+L3r11tfYKaf1H6UeSdDCGaANwO33WJzuu2fhx83KpqsdtMjKDGVKchw/Lt3CslQk/wAEkjBf3YijZz3DYd5P3QPEk4q6ervRGtNNtoXGJFTikHgzEuwPpxY9qqTom8EWqxPeLxxSYWBmJ4LeX7pK8jxdzHkav6t+nilHPkxXybljwKUpWgoFKUoBWjretw2kDz3DhI0GST3+AUc2J5ADnW3LKFUsxAVQSSdgABkk+Aqlekury3vFqLOqWdqS1nFMpKTYyDK4ByGc7JscbbePqWScIObwj3pD07nuXxdPNp1kyccKIMTXIzgqXBJRt1/VgA7+9OjfVXPcK5ZFsraRyyl0El6ynBAZnz2Y2z+Lfeut6EdE3lddQv1/XsM20J3W1U7g4POU8yx3HLau/o34JymltD/vc4yz6o9PXeWJrh+97iRpCfbIUewrffq300jBsrfH+7A/Mb10lK8KTHb26oqogCooCqByAAwAKVkpQClKUApSlAKUpQClR+va9DZwNPcOEjX3JPcqjmzHuFVledb95Ic21rDFH903LEufAlY/l9M1GUlHlkoxcuDrethlGlXAKqzuBFECATxSMqLw55HfPtWSDqv07sgrWcHFwBGYIM54eEsD3Hmc1x3R3W7zWL6KO5SEW9i4uJTDxcLPwkQI3H3g5bHlXd6v1h6fbOUmu4lcc1BLsPUICR716nlZR41jYpS0s2t2ltX+e2kaIn8QG8be6kVsVm6X61bXGqNJZzJIs9uOIgEYeMkDiBAO64+lRuk3pljyww6lkcDkCpwceVc66GJM31SzFGe7tVkRkb5WGD5eBHmOdWp1WdKmurYwznN1akRynvdcfqpPPiA38warCsmj6z9hvobvOIyRBc+HA5GGP8DYNS08+mWPJG+GVnwfQNK8Br2ugYRSlKA4HrW1XKwWCuEN2x7ZieHhhTBl3PItso8cmua0LotHcaosEZf7FaKk80ZkLxGQ5+zooYnAAyxA2OOVZtSvLefV7trhocRCK0hWUr4dpKQG82Aqf6mtPRbKSdVCi5uJpFAGAFDFIwPIBT9alwjT9KfyzvqUpUTMKUpQClKUApSlAKUpQClKUBSnWdqxn1MxMcQWSI2D8pkkGeI+OFwB/wDdcrrVu8qpDECZ5ZUWFRzLcWc+g5k91dT13aOkE32qOWPtZwiyW7ZLy9mwKyJwjbAGDnA255qW6m+jbSZ1K5UB3BS1X8CffffvY7Z8B51mlW5WZfBojYowwuSL6ROdOgi0q1kImkUz3867OeI4IU9xc5A8FA8a5G94LWHijRQAyhtskgsAxzzJqc610ktdRuJnyEuUh7GQjKjhwkiZ5AjdsGsfRvRzqd1HHEM20Uiy3EuPgwrcSxqT8zMQOXIVGyMpTS7EoOMYN9yFm6QQqQUVnkOyKIyGY9wywGK2NHs2jjw/7RmaR8cgWOSPblVh9dsyhbFcqCbkvuQNlifJ/wCIVw0VwrfKytjnwkHH0qm6HRsi2qfXuz91jubcSIyNycFT79/96yUrOXFr9Vetm502LjOZYc28vjmM8IJ9Rwn3rrqqXqdvuC8vLfukSO5Uee8cn/s+lW1XXi+qKZzJLDaFKUNSIlF6dqNqYr55jAZpZ7x+FypcgFggw2/3RgVZ3Vnb8Gk2QH/QI38w4j/Wqk03VrUaVMkrxdqwujwsMniLyFc5HPlj2q5+hSY06zH+zQf6S1KXCNV/1gvwTVKUqJlFKUoBSlKAUpSgFKUoBUL0x6TJYWklww4iMLGnfI52RR6n8gamqqHrd1Ey39tbfchja5YeLMeCPPoAx96jKXSmyUV1PBx9tpMt/eRxTOXubtuK5kH7uJd3RPwqBhBX0VbW6xoqIAqIAqgcgAMAD0Aqq+p3Tw91eXJ/d9nax+W3aSfUlKtio1p9OXyyVj+WF2Ne/WPs2MwTsgCz9oAVAAySeLbAqoNd6x5rnMWnYtbMZAmVQJJfExKRiNfPn6cqlOuLXTI8WnocK69vdYPNA2I49vxEEnyArjQMbDYDYAd1VX3OOy5LKaurdmi2ixM3FIGmc83mYyMfXiNbNtZpHns0VM8+EAZ+lZaVhcm+WbFFLhClKVE9JPoHNwa1bf8AWQzxnzwFcf0q8qobomM6xYf9+f8AyavmunR9Ec+77sV4a9r8TSBVLHkASfYZq4qKB0nWo10iWNklyUuhxdixjyWkxlwMeG/dV09Df+b7P/s0H+ktUtpWuiPRmVorjDQz/rBETHlzJj4gc43HxYxV1dD1xp9oPC2g/wBJKlLsatQ/jD9EvSlKiZRSlKAUpSgFKUoBSlKAVR3Twn9NXOe6C3C+mGJ/PNXjVRdb2lmK9t7v93MhtZT3KwJeIn1+Ie1VWrMGiyp4miW6kmH2e8X7wvJCfdIytWPVM9WOr/Z9SeFjiO8QFM8u0jBBHqyk/QVc1SreYpnk1iTRQWv3Jl1S/kPMTLCvkI0Ax9STWvW10ltDDqt7G37x1uU8w6gHHoQRWrXPu+7N1X0QpSlUlgpSvaAl+rq37TWYyOUNtK58uNlQf3q7aoPoVDdcU97a3Cw8TdmokjDxyJGNyTniUZ4tx512Gk9ZOoGJJJdPWVXQOGt5gDgjIykgyMjfnXWqg4wRjsqm31JclmVzXWLrP2bTp3H7R1MMQ72eT4EA898+1QFv1ryzRq8GmXLhxlSzxoh98nb2rnTFc6sI7u4mEPDlrSKEZSFgxHHLxj9a2xBHcM4qxRbI10Tm8JEZrF89tpbWr28sbdgsEbHheN2PCpHFGTwk5JAYCrw0y27OGOP8CIn0UD+1VJp076jdWtq68LQSfaL8D5V7JsRqPEO2GA8KuSvZPcnqpJywnwhSlKiZRSlKAUpSgFKUoBSlKAVHdINCivLeS3mGY5Bg45g81ZT3EHBHpWLpX0iSxtJblwWEY2Uc2JIVV8skjeqW1LpTfXbkT3bw5HF2FqezCjO3E4+JvDJNQnNQ5Jxg5cGl0h0SeykEF0xR1YNaXS7K5XdGz92QbZU//tq9AusZLwCC5xFfKMMh2WX/ABwn7wPPHMVUM2gxP+045O/9ZK7e+5rFqssChY3BZhjs1jyZFxyKkbryG+ayxtSfxWxolU2vk9y4Os/oW90iXNsAbu3B4V5dsh3eMnx7188+NVbZ3iyAkZBB4XVhhkI5qwO4IrZ0Lp9q8HwqwkhHyi8IZx/mT4j75rR6Qy3V5KJ2FrBP954FcM47hJk4f1IzUrvbnvnc8q647Y2NylfmIHhHEQWwOIgYBPeQO6sV3erHjOWdjhEUcTue4KBuTWJLLwjW3jdmwBUVqN9xZij4sZCzyojSLAp2JbgB+LngVYHRzqie4TtdRklj4txbQvwhFxsJGAyzHvA5f0srRdBgtIhFbRLFGO5Rz82PNj5nettenw8yMk7+0SnxrFrLFHYWUyCMoEkfiC8EfJwOLBaV9xty4iTXQ6zfiC3JiALkCK3Rd8uw4YlGO4cz5Ka7XU+h1lcbzWsEh8WjXi+oGfzqFbqe0onP2RR/C8i/0et3WWrWtJ7ELZtDZW8cbyoqxIqlmYDOB8R3Pecn3rneimrTT20cOnwmWUly8zgrbwcUjN8TH5yOL5Vz/arGseq/TISClnCSN8uDJ/qE100UQUBVACjYADAHoByo5+CM9ZJ/VYIPod0SSwiYcRlnlbtLiZvmlbH5KOQXuFT9KVAxClKUApSlAKUpQClKUApSlARHS3o6t9Zy2zHh7RfhYb8LAhkbHfggbVTa9X+qwu4NqkzO2e0jmVVbACjZ/iA25eZq+6VCUFLklGbjwULq/QrUYbSa5mNvbpFGX4VJmkOOQ5BV9d6gdFgVMqMtLwq00h34mYcXDnny7q+jtV01LiGSGUZjlRkceRGDjwNUjc9W+o2TuI4heRFgUdHCPgKFHGrd+AM42qmyn44gi6u3f5M0EkBzgg4ODjuI5j1r13CgliABzJOAPc1u6H1c6qy8PYw26lnbimk4m+Ji3yRg5O/fXb6J1N26EPeyNeSDcK44YVPlGNj/AJiapWmk3uWvURS2K+0XTbm/bhsosx5w1xKCsK+PD3yHyFWt0O6uILE9qSZ7sjDTyDceIjHKNfIb+ddVFEFUKoCqBgADAA7gAOVfutcK4w4Ms7JT5FKUqwg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822325"/>
            <a:ext cx="190500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0" name="AutoShape 10" descr="data:image/jpg;base64,/9j/4AAQSkZJRgABAQAAAQABAAD/2wCEAAkGBhQSERUUEhQVFRIVFxcVFBgVFx8XGBYiHhQVGBUaFx0XGyceFx0kJRYUIC8gJicpLCwtFyAxNTAqNSYsLCkBCQoKDgwOGg8PGi0lHyQvLC8pLDQpLCwtLC0sKSwsLCwsNCksLCwsLCosNCkpLCw0KSwsLCwsKSwsKSosLC4sLP/AABEIALQAyAMBIgACEQEDEQH/xAAcAAEAAgMBAQEAAAAAAAAAAAAABQcDBAYBCAL/xABHEAACAQMCAggDBAgDAw0AAAABAgMABBEFIRIxBgcTQVFhcYEiMpEUQlKhFSMzQ3KSscFigrNkc6IkNVNjdIOTo7LC0eHx/8QAGQEBAAMBAQAAAAAAAAAAAAAAAAIDBAUB/8QAKhEAAgIBAwMEAgEFAAAAAAAAAAECAxEEITESQVEFEyIyYXHRFBUjgZH/2gAMAwEAAhEDEQA/ALxpSlAKUpQClKUApSuD6wesQ2rfZbQK94wyxbdLdTyZ/Fj3L7nz8bSWWepZ2R12ra7Bapx3E0cS+LsFz6Z3PtXJTddOnA4RppfOKF2H1IGaqx7LjftbhmuJzzkl+I/5RyQeQrarLLUrsjTHTvuyzLXrm01jh5ZIf99E6D64IrsLDUYp0DwyJIh5MjBlPuK+fbu5RELSEBBzzv8Al3+lRmkfaFlM1qz2SMMHszh5Qe9k+RfLbNShqM7tEZUY4Z9MyzqoyzBR4k4H51jh1CNzhZEY+CsD/Q1843mnwk8Vw7SMebXEpYn+Y4rHFpdo/wAixE/4Gwf+E5p/Ux8Mew/KPpqlUBpmtXtmQbW5dlH7m5JljPkCfjT2NWj0J6xIr/MTKYLtBl4WOcj8UbffX8x31bCyM+CqdcocnXUpSrCApSlAKUpQClKUApSlAKUpQClKUApSlARnSbW1s7Sa4bcRRs+PE4+Ee5wPeqEsVcgySninmPazMeZZt8eg5AVafXUx/RTgcmlgVvQyrn+1Vs5xk91ZNTLZI1adcs8r2tGTW4FODNHn+LP9K173X4eykKSoXCNwjO+cbYzzrIoSfY0uS8n5t0+0zGRt4YmKxDuZh8znxxyFSuk6bNfswifsrZTwvMBlnI5rFnbbvaokwslpFDHs8vZwqfAyEcR/M1ben6ekESRRjCRqFUenefM7n3rbRUpvqfC4LKa+t7/7Iex6BWUQ/YLI3e836xj6ltvoKyXfQixkGGtoh5oOzYehTBqbpXQwjd7UMYwiuNc6PS2A7RGaezHz8W8sI8cj9onj3itOaMtwSwPwTx4kglXuPMeqnkR51aTKCCCAQdiDyI7waq2G07Ce4th8sMmY/JHHGg9txWDUVKH+SJjuqUduzLw6D9Jxf2cc+Asm6TL+B12cemdx5EVPVVHUzdlbm+g+6exnXyLBlf68K/SrXq6L6kmciSw2hSlKkRFKUoBSlKAUpSgFKUoBSlKAUpXC9YfWF9l/5Na4e+ceqwKf3knn4L3+nPxvG7PUs7Ij+uHpNCbd9PUGW6lCnhU4EIDBleQ/d5DA5mqwXQ+P4rlzM34c8MY9FHP1Nb1pacGSSXkc8UkjbtIx5lj/AGqV6K9E59TdykhgtI2KNKozJKw+ZYs7KB3tWJzlbLETWoxqjmRFxWEaD4Y0UeSj/wCKx3mmxyqVZF3GMhRkeYONjXZ690B0m04Um1Ce3mYZVnuMsfMqVxj2A865fUtNls5lhmZJUlUvbXEeyTKMZBAOA4yDtsQajOmcPlklG2MtsGhfQuOxaEBmhljdQ5wDw7fEefhWz2V3eTrG91KGOHkMbdlFAme5V+ZjyXiO/PurJUdqNjGTxGMSSyMkaqzEKzHZM74AG5J9aU2tNR7FrRbERGAAc4AHPJ223PefOv3XOdFug8Vn+s2a4YfE4+FBnmsa8gvnzNdGK651INuOZLAqs7+YSaheOPlBjiz4lE+L8ziul6U9MBDmC3Iku2GABusX+OQ8hjmB31xsEDRiOCAGW6lOIx3u5OWdvBRuST4Vk1MsroXLMeosT28cnfdTFoWub+f7oMNuvmVVmf6cS/WrWqD6F9GVsLOO3B4mGWlf8bscu312HkBU5UorpSRxpPLyKUpUiIpSlAKUpQClKUAoTWrqupJbwyTSHEcSM7HyAycedfO+vdKbnUXMk8jpCd47dGKoo7uPhwXbxJqq22NSzI36H0+7XWe3Uv23wj6QSQHkQfQ5rW1PVYbeMyTyJFGObOwUfnzPlXzNZxNAwe2kkgkG4aNyPqCcMPI1n0+Y3Lu12zz3MbbmVi4wd1KKdlHliqY6uEk2jVrfRdRo2vcxh91x+uxYfSTrakuAY9NUohyDdSrj/wAFDux/xN9K461tBGDuWdjxSO54nc95Ynmaz15Wey2U/wBGeFSgeMDg454OPptVpdT0qHSLYJjKh0kHeHEjcefPfPvVXVm0TWbmwmaW0KskhzNBJkI5/GpG6P58j31PT2KLaZC6Dksoh+uLofe/pSWXsZZY5ipiZFZxjhACfCDwkYxipzVNIltNI0y3udro3TSIhOWjThcup8NmXI7i2K6WTrnuCuE04h/F7heAfyjJFcfdXM1xObm7cPORwqFGI4lzngjB/Mnc1pstiovDM9dUnLdHtaWqhiuBCJlPzqSAfLhzzNbtK5yeHk3tZIG214wfDHd3Vr4RyKXUenED/Ws03SJpfhk1C4kB+7EpTPkezXNSV9ZiWMo3fyPep+6R4EGri6tdUN1ptvO4HalSsjAAFmVihO3jw5963VSc1yzNZOUNv5/kqXo/0PvJxw2loYIzzmuQYx/Fwn45D+VWx0K6vobAFyxmunGJJnG+PwoPuJ5D3rq6VfGCjwZpTcuRSlKmQFKUoBSlROrdLbO12uLmGI+DSAN/LnP5UBLUrjn63tKBwbtP5JMfXgxUjp/WBp85xHeQE+BkCn6Ng0B0FK8BpQEF070d7rTrmCP9pJEwQeJHxKPcjHvXzvZzcSjbDD4WUjBUjYgjuIr6mrjOlPVTaXshm+OC4b5pISF4/wCNSCrHz5+dZtRR7q/KO16P6r/b7G3HMZc+dvBSRNedH14pJZR8h4Y1P4uHJYjy7qtWw6irYMDcXFxcKPuEiND/ABcAyfqKan1KoN7C5kt/CKT9dF6Di+Jfqaz16OUE99zoeq+vR1sVXCLUU8785OGpUlfdB9Ug520dwo+9byAH+STB+mahp5pY9prS7iI/FAxH1XINQdM12OMrYPuZ6VpfphPwzZ8Oxkz/AOms0E8km0VpdyZ/DA2PqcAV57U/B77kfJnoTgZOwHMnYD1qFv8AWJ45TE8P2Z/9qJT6DG/1obFH+K5uFkHMKGCRD2B+L3r11tfYKaf1H6UeSdDCGaANwO33WJzuu2fhx83KpqsdtMjKDGVKchw/Lt3CslQk/wAEkjBf3YijZz3DYd5P3QPEk4q6ervRGtNNtoXGJFTikHgzEuwPpxY9qqTom8EWqxPeLxxSYWBmJ4LeX7pK8jxdzHkav6t+nilHPkxXybljwKUpWgoFKUoBWjretw2kDz3DhI0GST3+AUc2J5ADnW3LKFUsxAVQSSdgABkk+Aqlekury3vFqLOqWdqS1nFMpKTYyDK4ByGc7JscbbePqWScIObwj3pD07nuXxdPNp1kyccKIMTXIzgqXBJRt1/VgA7+9OjfVXPcK5ZFsraRyyl0El6ynBAZnz2Y2z+Lfeut6EdE3lddQv1/XsM20J3W1U7g4POU8yx3HLau/o34JymltD/vc4yz6o9PXeWJrh+97iRpCfbIUewrffq300jBsrfH+7A/Mb10lK8KTHb26oqogCooCqByAAwAKVkpQClKUApSlAKUpQClR+va9DZwNPcOEjX3JPcqjmzHuFVledb95Ic21rDFH903LEufAlY/l9M1GUlHlkoxcuDrethlGlXAKqzuBFECATxSMqLw55HfPtWSDqv07sgrWcHFwBGYIM54eEsD3Hmc1x3R3W7zWL6KO5SEW9i4uJTDxcLPwkQI3H3g5bHlXd6v1h6fbOUmu4lcc1BLsPUICR716nlZR41jYpS0s2t2ltX+e2kaIn8QG8be6kVsVm6X61bXGqNJZzJIs9uOIgEYeMkDiBAO64+lRuk3pljyww6lkcDkCpwceVc66GJM31SzFGe7tVkRkb5WGD5eBHmOdWp1WdKmurYwznN1akRynvdcfqpPPiA38warCsmj6z9hvobvOIyRBc+HA5GGP8DYNS08+mWPJG+GVnwfQNK8Br2ugYRSlKA4HrW1XKwWCuEN2x7ZieHhhTBl3PItso8cmua0LotHcaosEZf7FaKk80ZkLxGQ5+zooYnAAyxA2OOVZtSvLefV7trhocRCK0hWUr4dpKQG82Aqf6mtPRbKSdVCi5uJpFAGAFDFIwPIBT9alwjT9KfyzvqUpUTMKUpQClKUApSlAKUpQClKUBSnWdqxn1MxMcQWSI2D8pkkGeI+OFwB/wDdcrrVu8qpDECZ5ZUWFRzLcWc+g5k91dT13aOkE32qOWPtZwiyW7ZLy9mwKyJwjbAGDnA255qW6m+jbSZ1K5UB3BS1X8CffffvY7Z8B51mlW5WZfBojYowwuSL6ROdOgi0q1kImkUz3867OeI4IU9xc5A8FA8a5G94LWHijRQAyhtskgsAxzzJqc610ktdRuJnyEuUh7GQjKjhwkiZ5AjdsGsfRvRzqd1HHEM20Uiy3EuPgwrcSxqT8zMQOXIVGyMpTS7EoOMYN9yFm6QQqQUVnkOyKIyGY9wywGK2NHs2jjw/7RmaR8cgWOSPblVh9dsyhbFcqCbkvuQNlifJ/wCIVw0VwrfKytjnwkHH0qm6HRsi2qfXuz91jubcSIyNycFT79/96yUrOXFr9Vetm502LjOZYc28vjmM8IJ9Rwn3rrqqXqdvuC8vLfukSO5Uee8cn/s+lW1XXi+qKZzJLDaFKUNSIlF6dqNqYr55jAZpZ7x+FypcgFggw2/3RgVZ3Vnb8Gk2QH/QI38w4j/Wqk03VrUaVMkrxdqwujwsMniLyFc5HPlj2q5+hSY06zH+zQf6S1KXCNV/1gvwTVKUqJlFKUoBSlKAUpSgFKUoBUL0x6TJYWklww4iMLGnfI52RR6n8gamqqHrd1Ey39tbfchja5YeLMeCPPoAx96jKXSmyUV1PBx9tpMt/eRxTOXubtuK5kH7uJd3RPwqBhBX0VbW6xoqIAqIAqgcgAMAD0Aqq+p3Tw91eXJ/d9nax+W3aSfUlKtio1p9OXyyVj+WF2Ne/WPs2MwTsgCz9oAVAAySeLbAqoNd6x5rnMWnYtbMZAmVQJJfExKRiNfPn6cqlOuLXTI8WnocK69vdYPNA2I49vxEEnyArjQMbDYDYAd1VX3OOy5LKaurdmi2ixM3FIGmc83mYyMfXiNbNtZpHns0VM8+EAZ+lZaVhcm+WbFFLhClKVE9JPoHNwa1bf8AWQzxnzwFcf0q8qobomM6xYf9+f8AyavmunR9Ec+77sV4a9r8TSBVLHkASfYZq4qKB0nWo10iWNklyUuhxdixjyWkxlwMeG/dV09Df+b7P/s0H+ktUtpWuiPRmVorjDQz/rBETHlzJj4gc43HxYxV1dD1xp9oPC2g/wBJKlLsatQ/jD9EvSlKiZRSlKAUpSgFKUoBSlKAVR3Twn9NXOe6C3C+mGJ/PNXjVRdb2lmK9t7v93MhtZT3KwJeIn1+Ie1VWrMGiyp4miW6kmH2e8X7wvJCfdIytWPVM9WOr/Z9SeFjiO8QFM8u0jBBHqyk/QVc1SreYpnk1iTRQWv3Jl1S/kPMTLCvkI0Ax9STWvW10ltDDqt7G37x1uU8w6gHHoQRWrXPu+7N1X0QpSlUlgpSvaAl+rq37TWYyOUNtK58uNlQf3q7aoPoVDdcU97a3Cw8TdmokjDxyJGNyTniUZ4tx512Gk9ZOoGJJJdPWVXQOGt5gDgjIykgyMjfnXWqg4wRjsqm31JclmVzXWLrP2bTp3H7R1MMQ72eT4EA898+1QFv1ryzRq8GmXLhxlSzxoh98nb2rnTFc6sI7u4mEPDlrSKEZSFgxHHLxj9a2xBHcM4qxRbI10Tm8JEZrF89tpbWr28sbdgsEbHheN2PCpHFGTwk5JAYCrw0y27OGOP8CIn0UD+1VJp076jdWtq68LQSfaL8D5V7JsRqPEO2GA8KuSvZPcnqpJywnwhSlKiZRSlKAUpSgFKUoBSlKAVHdINCivLeS3mGY5Bg45g81ZT3EHBHpWLpX0iSxtJblwWEY2Uc2JIVV8skjeqW1LpTfXbkT3bw5HF2FqezCjO3E4+JvDJNQnNQ5Jxg5cGl0h0SeykEF0xR1YNaXS7K5XdGz92QbZU//tq9AusZLwCC5xFfKMMh2WX/ABwn7wPPHMVUM2gxP+045O/9ZK7e+5rFqssChY3BZhjs1jyZFxyKkbryG+ayxtSfxWxolU2vk9y4Os/oW90iXNsAbu3B4V5dsh3eMnx7188+NVbZ3iyAkZBB4XVhhkI5qwO4IrZ0Lp9q8HwqwkhHyi8IZx/mT4j75rR6Qy3V5KJ2FrBP954FcM47hJk4f1IzUrvbnvnc8q647Y2NylfmIHhHEQWwOIgYBPeQO6sV3erHjOWdjhEUcTue4KBuTWJLLwjW3jdmwBUVqN9xZij4sZCzyojSLAp2JbgB+LngVYHRzqie4TtdRklj4txbQvwhFxsJGAyzHvA5f0srRdBgtIhFbRLFGO5Rz82PNj5nettenw8yMk7+0SnxrFrLFHYWUyCMoEkfiC8EfJwOLBaV9xty4iTXQ6zfiC3JiALkCK3Rd8uw4YlGO4cz5Ka7XU+h1lcbzWsEh8WjXi+oGfzqFbqe0onP2RR/C8i/0et3WWrWtJ7ELZtDZW8cbyoqxIqlmYDOB8R3Pecn3rneimrTT20cOnwmWUly8zgrbwcUjN8TH5yOL5Vz/arGseq/TISClnCSN8uDJ/qE100UQUBVACjYADAHoByo5+CM9ZJ/VYIPod0SSwiYcRlnlbtLiZvmlbH5KOQXuFT9KVAxClKUApSlAKUpQClKUApSlARHS3o6t9Zy2zHh7RfhYb8LAhkbHfggbVTa9X+qwu4NqkzO2e0jmVVbACjZ/iA25eZq+6VCUFLklGbjwULq/QrUYbSa5mNvbpFGX4VJmkOOQ5BV9d6gdFgVMqMtLwq00h34mYcXDnny7q+jtV01LiGSGUZjlRkceRGDjwNUjc9W+o2TuI4heRFgUdHCPgKFHGrd+AM42qmyn44gi6u3f5M0EkBzgg4ODjuI5j1r13CgliABzJOAPc1u6H1c6qy8PYw26lnbimk4m+Ji3yRg5O/fXb6J1N26EPeyNeSDcK44YVPlGNj/AJiapWmk3uWvURS2K+0XTbm/bhsosx5w1xKCsK+PD3yHyFWt0O6uILE9qSZ7sjDTyDceIjHKNfIb+ddVFEFUKoCqBgADAA7gAOVfutcK4w4Ms7JT5FKUqwg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822325"/>
            <a:ext cx="190500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52" name="Picture 12" descr="http://www.how-to-draw-cartoons-online.com/image-files/cartoon_mouse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2438400"/>
            <a:ext cx="2275885" cy="2057400"/>
          </a:xfrm>
          <a:prstGeom prst="rect">
            <a:avLst/>
          </a:prstGeom>
          <a:noFill/>
        </p:spPr>
      </p:pic>
      <p:pic>
        <p:nvPicPr>
          <p:cNvPr id="10254" name="Picture 14" descr="http://www.how-to-draw-cartoons-online.com/image-files/how_to_draw_reindeer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15" r="21495"/>
          <a:stretch>
            <a:fillRect/>
          </a:stretch>
        </p:blipFill>
        <p:spPr bwMode="auto">
          <a:xfrm>
            <a:off x="6553200" y="2590800"/>
            <a:ext cx="1371600" cy="23812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764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90600" y="990601"/>
            <a:ext cx="2743200" cy="68579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Don’t bring</a:t>
            </a:r>
            <a:endParaRPr lang="en-US" dirty="0">
              <a:solidFill>
                <a:srgbClr val="996633"/>
              </a:solidFill>
              <a:latin typeface="Rockwell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10668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Rockwell" pitchFamily="18" charset="0"/>
              </a:rPr>
              <a:t>mice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800" y="1219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663300"/>
                </a:solidFill>
                <a:latin typeface="Rockwell" pitchFamily="18" charset="0"/>
              </a:rPr>
              <a:t>moose </a:t>
            </a:r>
            <a:r>
              <a:rPr lang="en-US" sz="3200" dirty="0" smtClean="0">
                <a:latin typeface="Rockwell" pitchFamily="18" charset="0"/>
              </a:rPr>
              <a:t>or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13716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  <a:latin typeface="Rockwell" pitchFamily="18" charset="0"/>
              </a:rPr>
              <a:t>mule</a:t>
            </a:r>
            <a:endParaRPr lang="en-US" sz="3200" dirty="0">
              <a:solidFill>
                <a:schemeClr val="bg1">
                  <a:lumMod val="65000"/>
                </a:schemeClr>
              </a:solidFill>
              <a:latin typeface="Rockwell" pitchFamily="18" charset="0"/>
            </a:endParaRPr>
          </a:p>
        </p:txBody>
      </p:sp>
      <p:pic>
        <p:nvPicPr>
          <p:cNvPr id="9218" name="Picture 2" descr="http://www.istockphoto.com/file_thumbview_approve/4262125/2/istockphoto_4262125-cartoon-mous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057400"/>
            <a:ext cx="1958139" cy="2362200"/>
          </a:xfrm>
          <a:prstGeom prst="rect">
            <a:avLst/>
          </a:prstGeom>
          <a:noFill/>
        </p:spPr>
      </p:pic>
      <p:pic>
        <p:nvPicPr>
          <p:cNvPr id="9222" name="Picture 6" descr="http://www.bradfitzpatrick.com/store/images/products/a037-cartoon-donkey-clipar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63" r="9259"/>
          <a:stretch>
            <a:fillRect/>
          </a:stretch>
        </p:blipFill>
        <p:spPr bwMode="auto">
          <a:xfrm>
            <a:off x="6400800" y="3200400"/>
            <a:ext cx="2133600" cy="2057401"/>
          </a:xfrm>
          <a:prstGeom prst="rect">
            <a:avLst/>
          </a:prstGeom>
          <a:noFill/>
        </p:spPr>
      </p:pic>
      <p:pic>
        <p:nvPicPr>
          <p:cNvPr id="10244" name="Picture 4" descr="cartoon moos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057400"/>
            <a:ext cx="2514600" cy="286064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063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04800" y="533401"/>
            <a:ext cx="4648200" cy="1295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Pull your penguin off the playground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4191000" y="4495800"/>
            <a:ext cx="4495800" cy="838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Put your </a:t>
            </a:r>
            <a:r>
              <a:rPr lang="en-US" dirty="0" smtClean="0">
                <a:solidFill>
                  <a:srgbClr val="00B050"/>
                </a:solidFill>
                <a:latin typeface="Rockwell" pitchFamily="18" charset="0"/>
              </a:rPr>
              <a:t>python</a:t>
            </a:r>
            <a:r>
              <a:rPr lang="en-US" dirty="0" smtClean="0">
                <a:latin typeface="Rockwell" pitchFamily="18" charset="0"/>
              </a:rPr>
              <a:t> in a tree</a:t>
            </a:r>
          </a:p>
          <a:p>
            <a:endParaRPr lang="en-US" dirty="0"/>
          </a:p>
        </p:txBody>
      </p:sp>
      <p:pic>
        <p:nvPicPr>
          <p:cNvPr id="8194" name="Picture 2" descr="http://t1.gstatic.com/images?q=tbn:A67lcDUDuPFqLM:http://wuhtevah.chitgoks.com/wp-content/uploads/2009/04/penguins.png&amp;t=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762000"/>
            <a:ext cx="2971800" cy="2084697"/>
          </a:xfrm>
          <a:prstGeom prst="rect">
            <a:avLst/>
          </a:prstGeom>
          <a:noFill/>
        </p:spPr>
      </p:pic>
      <p:pic>
        <p:nvPicPr>
          <p:cNvPr id="8195" name="Picture 3" descr="C:\Documents and Settings\xqi07\Local Settings\Temporary Internet Files\Content.IE5\UL5156DS\MC90008445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3581400" cy="264556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773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81000" y="533401"/>
            <a:ext cx="4114800" cy="1600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Place your </a:t>
            </a:r>
            <a:r>
              <a:rPr lang="en-US" dirty="0" smtClean="0">
                <a:solidFill>
                  <a:srgbClr val="0DC5BC"/>
                </a:solidFill>
                <a:latin typeface="Rockwell" pitchFamily="18" charset="0"/>
              </a:rPr>
              <a:t>platypus </a:t>
            </a:r>
            <a:r>
              <a:rPr lang="en-US" dirty="0" smtClean="0">
                <a:latin typeface="Rockwell" pitchFamily="18" charset="0"/>
              </a:rPr>
              <a:t>wherever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334000" y="4038600"/>
            <a:ext cx="3352800" cy="1295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you think</a:t>
            </a:r>
            <a:r>
              <a:rPr lang="en-US" dirty="0" smtClean="0">
                <a:solidFill>
                  <a:srgbClr val="0DC5BC"/>
                </a:solidFill>
                <a:latin typeface="Rockwell" pitchFamily="18" charset="0"/>
              </a:rPr>
              <a:t> </a:t>
            </a:r>
            <a:r>
              <a:rPr lang="en-US" dirty="0" err="1" smtClean="0">
                <a:solidFill>
                  <a:srgbClr val="0DC5BC"/>
                </a:solidFill>
                <a:latin typeface="Rockwell" pitchFamily="18" charset="0"/>
              </a:rPr>
              <a:t>platypi</a:t>
            </a:r>
            <a:r>
              <a:rPr lang="en-US" dirty="0" smtClean="0">
                <a:solidFill>
                  <a:srgbClr val="0DC5BC"/>
                </a:solidFill>
                <a:latin typeface="Rockwell" pitchFamily="18" charset="0"/>
              </a:rPr>
              <a:t> </a:t>
            </a:r>
            <a:r>
              <a:rPr lang="en-US" dirty="0" smtClean="0">
                <a:latin typeface="Rockwell" pitchFamily="18" charset="0"/>
              </a:rPr>
              <a:t>should be</a:t>
            </a:r>
          </a:p>
          <a:p>
            <a:endParaRPr lang="en-US" dirty="0"/>
          </a:p>
        </p:txBody>
      </p:sp>
      <p:pic>
        <p:nvPicPr>
          <p:cNvPr id="7170" name="Picture 2" descr="perr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685800"/>
            <a:ext cx="3214015" cy="2400301"/>
          </a:xfrm>
          <a:prstGeom prst="rect">
            <a:avLst/>
          </a:prstGeom>
          <a:noFill/>
        </p:spPr>
      </p:pic>
      <p:pic>
        <p:nvPicPr>
          <p:cNvPr id="7172" name="Picture 4" descr="http://www.freewebs.com/platypeople/Perry%20the%20Platypus/Perr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743200"/>
            <a:ext cx="4286250" cy="296227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60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09600" y="762001"/>
            <a:ext cx="2057400" cy="83819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Rockwell" pitchFamily="18" charset="0"/>
              </a:rPr>
              <a:t>Lose your </a:t>
            </a:r>
            <a:endParaRPr lang="en-US" dirty="0" smtClean="0">
              <a:solidFill>
                <a:srgbClr val="996633"/>
              </a:solidFill>
              <a:latin typeface="Rockwell" pitchFamily="18" charset="0"/>
            </a:endParaRPr>
          </a:p>
        </p:txBody>
      </p:sp>
      <p:pic>
        <p:nvPicPr>
          <p:cNvPr id="6150" name="Picture 6" descr="http://hd-wallpapers.s-fun.com/plog-content/images/wallpapers/animated-movie-wallpaper/madagascar-lemur-cartoon-animation-wallpaper-1280-x-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286000"/>
            <a:ext cx="2286000" cy="1714500"/>
          </a:xfrm>
          <a:prstGeom prst="rect">
            <a:avLst/>
          </a:prstGeom>
          <a:noFill/>
        </p:spPr>
      </p:pic>
      <p:pic>
        <p:nvPicPr>
          <p:cNvPr id="2" name="Picture 6" descr="http://www.wildanimalstickers.com/images/new_product_images/leopard_cartoon_l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2209800"/>
            <a:ext cx="4114800" cy="25100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67000" y="1066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Rockwell" pitchFamily="18" charset="0"/>
              </a:rPr>
              <a:t>leopard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12954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and your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1600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996633"/>
                </a:solidFill>
                <a:latin typeface="Rockwell" pitchFamily="18" charset="0"/>
              </a:rPr>
              <a:t>lemur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p:transition advTm="825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5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9600"/>
            <a:ext cx="2438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Leave your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6858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  <a:latin typeface="Rockwell" pitchFamily="18" charset="0"/>
              </a:rPr>
              <a:t>llama 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9906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and your </a:t>
            </a:r>
            <a:endParaRPr lang="en-US" sz="3200" dirty="0">
              <a:latin typeface="Rockwel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13716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leech</a:t>
            </a:r>
          </a:p>
        </p:txBody>
      </p:sp>
      <p:pic>
        <p:nvPicPr>
          <p:cNvPr id="26626" name="Picture 2" descr="http://bluebison.net/sketchbook/2006/0606/llama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981200"/>
            <a:ext cx="2590800" cy="272034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11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57 0.20092 C -0.2467 0.21273 -0.25 0.23495 -0.23941 0.23958 C -0.23194 0.25463 -0.21632 0.26018 -0.20382 0.26551 C -0.19635 0.27245 -0.20069 0.26921 -0.18958 0.27407 C -0.18785 0.27477 -0.18455 0.27616 -0.18455 0.27639 C -0.16354 0.27546 -0.14253 0.27546 -0.1217 0.27407 C -0.11215 0.27338 -0.09878 0.25509 -0.09097 0.24838 C -0.08872 0.24375 -0.08524 0.24004 -0.08281 0.23542 C -0.08194 0.23356 -0.08229 0.23102 -0.08142 0.22893 C -0.07569 0.21551 -0.07708 0.21782 -0.06997 0.2118 C -0.06736 0.20069 -0.07066 0.20856 -0.06354 0.20324 C -0.06007 0.20069 -0.05747 0.19606 -0.05382 0.19444 C -0.04323 0.18981 -0.05486 0.1956 -0.0441 0.18819 C -0.03715 0.18356 -0.02899 0.18148 -0.02187 0.1794 C 0.05521 0.18241 0.01858 0.175 0.05417 0.19028 C 0.05972 0.21157 0.06372 0.20972 0.07674 0.21829 C 0.08056 0.22083 0.08368 0.22454 0.08646 0.22893 C 0.0875 0.23102 0.08802 0.23403 0.08976 0.23542 C 0.09601 0.24074 0.10677 0.24167 0.11389 0.24398 C 0.13976 0.26667 0.11979 0.25278 0.1816 0.25046 C 0.18906 0.24722 0.18698 0.24398 0.19132 0.23542 C 0.19497 0.22014 0.2026 0.20764 0.21233 0.19884 C 0.21684 0.18866 0.22639 0.18333 0.2349 0.1794 C 0.25052 0.18009 0.26615 0.17986 0.28125 0.18171 C 0.28594 0.18217 0.28889 0.18819 0.29288 0.19028 C 0.29601 0.1919 0.3026 0.19444 0.3026 0.19467 C 0.30799 0.1993 0.30885 0.20463 0.31545 0.20741 C 0.31997 0.2162 0.32569 0.22129 0.33299 0.22454 C 0.3408 0.23148 0.35017 0.23773 0.35885 0.2419 C 0.38264 0.2412 0.40625 0.24097 0.43003 0.23958 C 0.44097 0.23889 0.44531 0.20833 0.45747 0.20324 C 0.46042 0.19097 0.4566 0.20185 0.46545 0.19028 C 0.4717 0.18194 0.47431 0.17477 0.48316 0.17083 C 0.50781 0.17176 0.525 0.16829 0.54618 0.17731 C 0.55347 0.18379 0.56198 0.18426 0.57031 0.18819 C 0.57135 0.19028 0.57205 0.19282 0.57361 0.19444 C 0.575 0.19583 0.57726 0.19514 0.57847 0.19676 C 0.57969 0.19838 0.57917 0.20116 0.58003 0.20324 C 0.5849 0.21458 0.59323 0.22708 0.6026 0.23102 C 0.61597 0.23032 0.62951 0.23009 0.64288 0.22893 C 0.64462 0.2287 0.64774 0.22685 0.64774 0.22708 " pathEditMode="relative" rAng="0" ptsTypes="ffffffffffffffffffffffffffffffffffffffffA">
                                      <p:cBhvr>
                                        <p:cTn id="52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|2.5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2|1.5|2.3|2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|1.5|2|1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1.4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6|1.5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8|1.3|1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|1.8|0.9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|2|1.9|1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126</Words>
  <Application>Microsoft Office PowerPoint</Application>
  <PresentationFormat>On-screen Show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Don’t Bring Camels in the Classroom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Bring Camels in the Classroom</dc:title>
  <dc:creator>Mount Lebanon School District</dc:creator>
  <cp:lastModifiedBy>Mount Lebanon School District</cp:lastModifiedBy>
  <cp:revision>38</cp:revision>
  <dcterms:created xsi:type="dcterms:W3CDTF">2010-11-16T13:23:09Z</dcterms:created>
  <dcterms:modified xsi:type="dcterms:W3CDTF">2010-11-19T13:19:18Z</dcterms:modified>
</cp:coreProperties>
</file>